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presProps.xml" ContentType="application/vnd.openxmlformats-officedocument.presentationml.presProps+xml"/>
  <Override PartName="/ppt/media/image1.png" ContentType="image/png"/>
  <Override PartName="/ppt/media/image7.jpeg" ContentType="image/jpeg"/>
  <Override PartName="/ppt/media/image2.png" ContentType="image/png"/>
  <Override PartName="/ppt/media/image4.jpeg" ContentType="image/jpeg"/>
  <Override PartName="/ppt/media/image3.png" ContentType="image/png"/>
  <Override PartName="/ppt/media/image11.png" ContentType="image/png"/>
  <Override PartName="/ppt/media/image5.jpeg" ContentType="image/jpeg"/>
  <Override PartName="/ppt/media/image6.jpeg" ContentType="image/jpeg"/>
  <Override PartName="/ppt/media/image8.jpeg" ContentType="image/jpeg"/>
  <Override PartName="/ppt/media/image9.jpeg" ContentType="image/jpeg"/>
  <Override PartName="/ppt/media/image10.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7C44A39C-92C3-4AF3-BD85-68A64B5C7895}" type="slidenum">
              <a:t>&lt;#&gt;</a:t>
            </a:fld>
          </a:p>
        </p:txBody>
      </p:sp>
      <p:sp>
        <p:nvSpPr>
          <p:cNvPr id="4" name="PlaceHolder 3"/>
          <p:cNvSpPr>
            <a:spLocks noGrp="1"/>
          </p:cNvSpPr>
          <p:nvPr>
            <p:ph type="dt" idx="1"/>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28" name="PlaceHolder 2"/>
          <p:cNvSpPr>
            <a:spLocks noGrp="1"/>
          </p:cNvSpPr>
          <p:nvPr>
            <p:ph/>
          </p:nvPr>
        </p:nvSpPr>
        <p:spPr>
          <a:xfrm>
            <a:off x="360000" y="1080000"/>
            <a:ext cx="936000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29" name="PlaceHolder 3"/>
          <p:cNvSpPr>
            <a:spLocks noGrp="1"/>
          </p:cNvSpPr>
          <p:nvPr>
            <p:ph/>
          </p:nvPr>
        </p:nvSpPr>
        <p:spPr>
          <a:xfrm>
            <a:off x="360000" y="2960280"/>
            <a:ext cx="936000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44A55CD6-2B54-4DA9-84EB-FD56158200AE}"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31" name="PlaceHolder 2"/>
          <p:cNvSpPr>
            <a:spLocks noGrp="1"/>
          </p:cNvSpPr>
          <p:nvPr>
            <p:ph/>
          </p:nvPr>
        </p:nvSpPr>
        <p:spPr>
          <a:xfrm>
            <a:off x="36000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32" name="PlaceHolder 3"/>
          <p:cNvSpPr>
            <a:spLocks noGrp="1"/>
          </p:cNvSpPr>
          <p:nvPr>
            <p:ph/>
          </p:nvPr>
        </p:nvSpPr>
        <p:spPr>
          <a:xfrm>
            <a:off x="515592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33" name="PlaceHolder 4"/>
          <p:cNvSpPr>
            <a:spLocks noGrp="1"/>
          </p:cNvSpPr>
          <p:nvPr>
            <p:ph/>
          </p:nvPr>
        </p:nvSpPr>
        <p:spPr>
          <a:xfrm>
            <a:off x="360000" y="296028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34" name="PlaceHolder 5"/>
          <p:cNvSpPr>
            <a:spLocks noGrp="1"/>
          </p:cNvSpPr>
          <p:nvPr>
            <p:ph/>
          </p:nvPr>
        </p:nvSpPr>
        <p:spPr>
          <a:xfrm>
            <a:off x="5155920" y="296028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672969BD-6343-40D2-9609-CBC2E4BCF2F5}" type="slidenum">
              <a:t>&lt;#&gt;</a:t>
            </a:fld>
          </a:p>
        </p:txBody>
      </p:sp>
      <p:sp>
        <p:nvSpPr>
          <p:cNvPr id="9" name="PlaceHolder 8"/>
          <p:cNvSpPr>
            <a:spLocks noGrp="1"/>
          </p:cNvSpPr>
          <p:nvPr>
            <p:ph type="dt" idx="1"/>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36" name="PlaceHolder 2"/>
          <p:cNvSpPr>
            <a:spLocks noGrp="1"/>
          </p:cNvSpPr>
          <p:nvPr>
            <p:ph/>
          </p:nvPr>
        </p:nvSpPr>
        <p:spPr>
          <a:xfrm>
            <a:off x="360000" y="108000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37" name="PlaceHolder 3"/>
          <p:cNvSpPr>
            <a:spLocks noGrp="1"/>
          </p:cNvSpPr>
          <p:nvPr>
            <p:ph/>
          </p:nvPr>
        </p:nvSpPr>
        <p:spPr>
          <a:xfrm>
            <a:off x="3524760" y="108000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38" name="PlaceHolder 4"/>
          <p:cNvSpPr>
            <a:spLocks noGrp="1"/>
          </p:cNvSpPr>
          <p:nvPr>
            <p:ph/>
          </p:nvPr>
        </p:nvSpPr>
        <p:spPr>
          <a:xfrm>
            <a:off x="6689160" y="108000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39" name="PlaceHolder 5"/>
          <p:cNvSpPr>
            <a:spLocks noGrp="1"/>
          </p:cNvSpPr>
          <p:nvPr>
            <p:ph/>
          </p:nvPr>
        </p:nvSpPr>
        <p:spPr>
          <a:xfrm>
            <a:off x="360000" y="296028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40" name="PlaceHolder 6"/>
          <p:cNvSpPr>
            <a:spLocks noGrp="1"/>
          </p:cNvSpPr>
          <p:nvPr>
            <p:ph/>
          </p:nvPr>
        </p:nvSpPr>
        <p:spPr>
          <a:xfrm>
            <a:off x="3524760" y="296028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41" name="PlaceHolder 7"/>
          <p:cNvSpPr>
            <a:spLocks noGrp="1"/>
          </p:cNvSpPr>
          <p:nvPr>
            <p:ph/>
          </p:nvPr>
        </p:nvSpPr>
        <p:spPr>
          <a:xfrm>
            <a:off x="6689160" y="296028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D78950C9-1247-43E9-8F40-69C103DB5D7F}" type="slidenum">
              <a:t>&lt;#&gt;</a:t>
            </a:fld>
          </a:p>
        </p:txBody>
      </p:sp>
      <p:sp>
        <p:nvSpPr>
          <p:cNvPr id="11" name="PlaceHolder 10"/>
          <p:cNvSpPr>
            <a:spLocks noGrp="1"/>
          </p:cNvSpPr>
          <p:nvPr>
            <p:ph type="dt" idx="1"/>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64BC3F60-1589-4E85-B538-77B673715468}" type="slidenum">
              <a:t>&lt;#&gt;</a:t>
            </a:fld>
          </a:p>
        </p:txBody>
      </p:sp>
      <p:sp>
        <p:nvSpPr>
          <p:cNvPr id="4" name="PlaceHolder 3"/>
          <p:cNvSpPr>
            <a:spLocks noGrp="1"/>
          </p:cNvSpPr>
          <p:nvPr>
            <p:ph type="dt" idx="4"/>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50" name="PlaceHolder 2"/>
          <p:cNvSpPr>
            <a:spLocks noGrp="1"/>
          </p:cNvSpPr>
          <p:nvPr>
            <p:ph type="subTitle"/>
          </p:nvPr>
        </p:nvSpPr>
        <p:spPr>
          <a:xfrm>
            <a:off x="360000" y="1080000"/>
            <a:ext cx="9360000" cy="3600000"/>
          </a:xfrm>
          <a:prstGeom prst="rect">
            <a:avLst/>
          </a:prstGeom>
          <a:noFill/>
          <a:ln w="0">
            <a:noFill/>
          </a:ln>
        </p:spPr>
        <p:txBody>
          <a:bodyPr lIns="0" rIns="0" tIns="0" bIns="0" anchor="ctr">
            <a:noAutofit/>
          </a:bodyPr>
          <a:p>
            <a:pPr indent="0" algn="ctr">
              <a:buNone/>
            </a:pPr>
            <a:endParaRPr b="0" lang="en-IN" sz="3200" spc="-1" strike="noStrike">
              <a:solidFill>
                <a:srgbClr val="000000"/>
              </a:solidFill>
              <a:highlight>
                <a:srgbClr val="ffffff"/>
              </a:highlight>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D97AC649-9CE0-4739-BCC6-ADD63BC9116E}" type="slidenum">
              <a:t>&lt;#&gt;</a:t>
            </a:fld>
          </a:p>
        </p:txBody>
      </p:sp>
      <p:sp>
        <p:nvSpPr>
          <p:cNvPr id="6" name="PlaceHolder 5"/>
          <p:cNvSpPr>
            <a:spLocks noGrp="1"/>
          </p:cNvSpPr>
          <p:nvPr>
            <p:ph type="dt" idx="4"/>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52"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AC3A4866-F399-4B19-BBE8-76E5BFF9A66B}" type="slidenum">
              <a:t>&lt;#&gt;</a:t>
            </a:fld>
          </a:p>
        </p:txBody>
      </p:sp>
      <p:sp>
        <p:nvSpPr>
          <p:cNvPr id="6" name="PlaceHolder 5"/>
          <p:cNvSpPr>
            <a:spLocks noGrp="1"/>
          </p:cNvSpPr>
          <p:nvPr>
            <p:ph type="dt" idx="4"/>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54" name="PlaceHolder 2"/>
          <p:cNvSpPr>
            <a:spLocks noGrp="1"/>
          </p:cNvSpPr>
          <p:nvPr>
            <p:ph/>
          </p:nvPr>
        </p:nvSpPr>
        <p:spPr>
          <a:xfrm>
            <a:off x="360000" y="1080000"/>
            <a:ext cx="4567320" cy="360000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55" name="PlaceHolder 3"/>
          <p:cNvSpPr>
            <a:spLocks noGrp="1"/>
          </p:cNvSpPr>
          <p:nvPr>
            <p:ph/>
          </p:nvPr>
        </p:nvSpPr>
        <p:spPr>
          <a:xfrm>
            <a:off x="5155920" y="1080000"/>
            <a:ext cx="4567320" cy="360000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476445AC-2E53-4AEA-88E3-102D89641213}" type="slidenum">
              <a:t>&lt;#&gt;</a:t>
            </a:fld>
          </a:p>
        </p:txBody>
      </p:sp>
      <p:sp>
        <p:nvSpPr>
          <p:cNvPr id="7" name="PlaceHolder 6"/>
          <p:cNvSpPr>
            <a:spLocks noGrp="1"/>
          </p:cNvSpPr>
          <p:nvPr>
            <p:ph type="dt" idx="4"/>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8D6F97EA-A3C4-4628-8E2D-846565A08A20}" type="slidenum">
              <a:t>&lt;#&gt;</a:t>
            </a:fld>
          </a:p>
        </p:txBody>
      </p:sp>
      <p:sp>
        <p:nvSpPr>
          <p:cNvPr id="5" name="PlaceHolder 4"/>
          <p:cNvSpPr>
            <a:spLocks noGrp="1"/>
          </p:cNvSpPr>
          <p:nvPr>
            <p:ph type="dt" idx="4"/>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360000" y="180000"/>
            <a:ext cx="9360000" cy="2217240"/>
          </a:xfrm>
          <a:prstGeom prst="rect">
            <a:avLst/>
          </a:prstGeom>
          <a:noFill/>
          <a:ln w="0">
            <a:noFill/>
          </a:ln>
        </p:spPr>
        <p:txBody>
          <a:bodyPr lIns="0" rIns="0" tIns="0" bIns="0" anchor="ctr">
            <a:noAutofit/>
          </a:bodyPr>
          <a:p>
            <a:pPr algn="ctr"/>
            <a:endParaRPr b="0" lang="en-IN" sz="3200" spc="-1" strike="noStrike">
              <a:solidFill>
                <a:srgbClr val="000000"/>
              </a:solidFill>
              <a:highlight>
                <a:srgbClr val="ffffff"/>
              </a:highlight>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15692EF9-B738-4FBD-A9EB-51DFDAA1C849}" type="slidenum">
              <a:t>&lt;#&gt;</a:t>
            </a:fld>
          </a:p>
        </p:txBody>
      </p:sp>
      <p:sp>
        <p:nvSpPr>
          <p:cNvPr id="5" name="PlaceHolder 4"/>
          <p:cNvSpPr>
            <a:spLocks noGrp="1"/>
          </p:cNvSpPr>
          <p:nvPr>
            <p:ph type="dt" idx="4"/>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59" name="PlaceHolder 2"/>
          <p:cNvSpPr>
            <a:spLocks noGrp="1"/>
          </p:cNvSpPr>
          <p:nvPr>
            <p:ph/>
          </p:nvPr>
        </p:nvSpPr>
        <p:spPr>
          <a:xfrm>
            <a:off x="36000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0" name="PlaceHolder 3"/>
          <p:cNvSpPr>
            <a:spLocks noGrp="1"/>
          </p:cNvSpPr>
          <p:nvPr>
            <p:ph/>
          </p:nvPr>
        </p:nvSpPr>
        <p:spPr>
          <a:xfrm>
            <a:off x="5155920" y="1080000"/>
            <a:ext cx="4567320" cy="360000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1" name="PlaceHolder 4"/>
          <p:cNvSpPr>
            <a:spLocks noGrp="1"/>
          </p:cNvSpPr>
          <p:nvPr>
            <p:ph/>
          </p:nvPr>
        </p:nvSpPr>
        <p:spPr>
          <a:xfrm>
            <a:off x="360000" y="296028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731C6FE0-94F7-45B2-826F-6757988C8937}"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7" name="PlaceHolder 2"/>
          <p:cNvSpPr>
            <a:spLocks noGrp="1"/>
          </p:cNvSpPr>
          <p:nvPr>
            <p:ph type="subTitle"/>
          </p:nvPr>
        </p:nvSpPr>
        <p:spPr>
          <a:xfrm>
            <a:off x="360000" y="1080000"/>
            <a:ext cx="9360000" cy="3600000"/>
          </a:xfrm>
          <a:prstGeom prst="rect">
            <a:avLst/>
          </a:prstGeom>
          <a:noFill/>
          <a:ln w="0">
            <a:noFill/>
          </a:ln>
        </p:spPr>
        <p:txBody>
          <a:bodyPr lIns="0" rIns="0" tIns="0" bIns="0" anchor="ctr">
            <a:noAutofit/>
          </a:bodyPr>
          <a:p>
            <a:pPr indent="0" algn="ctr">
              <a:buNone/>
            </a:pPr>
            <a:endParaRPr b="0" lang="en-IN" sz="3200" spc="-1" strike="noStrike">
              <a:solidFill>
                <a:srgbClr val="000000"/>
              </a:solidFill>
              <a:highlight>
                <a:srgbClr val="ffffff"/>
              </a:highlight>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3B3FC121-941B-496E-842D-68207A5F7309}"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63" name="PlaceHolder 2"/>
          <p:cNvSpPr>
            <a:spLocks noGrp="1"/>
          </p:cNvSpPr>
          <p:nvPr>
            <p:ph/>
          </p:nvPr>
        </p:nvSpPr>
        <p:spPr>
          <a:xfrm>
            <a:off x="360000" y="1080000"/>
            <a:ext cx="4567320" cy="360000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4" name="PlaceHolder 3"/>
          <p:cNvSpPr>
            <a:spLocks noGrp="1"/>
          </p:cNvSpPr>
          <p:nvPr>
            <p:ph/>
          </p:nvPr>
        </p:nvSpPr>
        <p:spPr>
          <a:xfrm>
            <a:off x="515592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5" name="PlaceHolder 4"/>
          <p:cNvSpPr>
            <a:spLocks noGrp="1"/>
          </p:cNvSpPr>
          <p:nvPr>
            <p:ph/>
          </p:nvPr>
        </p:nvSpPr>
        <p:spPr>
          <a:xfrm>
            <a:off x="5155920" y="296028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0F92E1C6-46A8-4A48-86D0-CC62487DB497}"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67" name="PlaceHolder 2"/>
          <p:cNvSpPr>
            <a:spLocks noGrp="1"/>
          </p:cNvSpPr>
          <p:nvPr>
            <p:ph/>
          </p:nvPr>
        </p:nvSpPr>
        <p:spPr>
          <a:xfrm>
            <a:off x="36000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8" name="PlaceHolder 3"/>
          <p:cNvSpPr>
            <a:spLocks noGrp="1"/>
          </p:cNvSpPr>
          <p:nvPr>
            <p:ph/>
          </p:nvPr>
        </p:nvSpPr>
        <p:spPr>
          <a:xfrm>
            <a:off x="515592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9" name="PlaceHolder 4"/>
          <p:cNvSpPr>
            <a:spLocks noGrp="1"/>
          </p:cNvSpPr>
          <p:nvPr>
            <p:ph/>
          </p:nvPr>
        </p:nvSpPr>
        <p:spPr>
          <a:xfrm>
            <a:off x="360000" y="2960280"/>
            <a:ext cx="936000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E5941261-105C-499C-BA8A-4A3D947C11B3}"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71" name="PlaceHolder 2"/>
          <p:cNvSpPr>
            <a:spLocks noGrp="1"/>
          </p:cNvSpPr>
          <p:nvPr>
            <p:ph/>
          </p:nvPr>
        </p:nvSpPr>
        <p:spPr>
          <a:xfrm>
            <a:off x="360000" y="1080000"/>
            <a:ext cx="936000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72" name="PlaceHolder 3"/>
          <p:cNvSpPr>
            <a:spLocks noGrp="1"/>
          </p:cNvSpPr>
          <p:nvPr>
            <p:ph/>
          </p:nvPr>
        </p:nvSpPr>
        <p:spPr>
          <a:xfrm>
            <a:off x="360000" y="2960280"/>
            <a:ext cx="936000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83603D1F-B788-476D-B0AF-E9B2E415DCDF}" type="slidenum">
              <a:t>&lt;#&gt;</a:t>
            </a:fld>
          </a:p>
        </p:txBody>
      </p:sp>
      <p:sp>
        <p:nvSpPr>
          <p:cNvPr id="7" name="PlaceHolder 6"/>
          <p:cNvSpPr>
            <a:spLocks noGrp="1"/>
          </p:cNvSpPr>
          <p:nvPr>
            <p:ph type="dt" idx="4"/>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74" name="PlaceHolder 2"/>
          <p:cNvSpPr>
            <a:spLocks noGrp="1"/>
          </p:cNvSpPr>
          <p:nvPr>
            <p:ph/>
          </p:nvPr>
        </p:nvSpPr>
        <p:spPr>
          <a:xfrm>
            <a:off x="36000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75" name="PlaceHolder 3"/>
          <p:cNvSpPr>
            <a:spLocks noGrp="1"/>
          </p:cNvSpPr>
          <p:nvPr>
            <p:ph/>
          </p:nvPr>
        </p:nvSpPr>
        <p:spPr>
          <a:xfrm>
            <a:off x="515592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76" name="PlaceHolder 4"/>
          <p:cNvSpPr>
            <a:spLocks noGrp="1"/>
          </p:cNvSpPr>
          <p:nvPr>
            <p:ph/>
          </p:nvPr>
        </p:nvSpPr>
        <p:spPr>
          <a:xfrm>
            <a:off x="360000" y="296028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77" name="PlaceHolder 5"/>
          <p:cNvSpPr>
            <a:spLocks noGrp="1"/>
          </p:cNvSpPr>
          <p:nvPr>
            <p:ph/>
          </p:nvPr>
        </p:nvSpPr>
        <p:spPr>
          <a:xfrm>
            <a:off x="5155920" y="296028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FEEF99EA-F0B8-4893-BC1E-1C91C0FBF36C}" type="slidenum">
              <a:t>&lt;#&gt;</a:t>
            </a:fld>
          </a:p>
        </p:txBody>
      </p:sp>
      <p:sp>
        <p:nvSpPr>
          <p:cNvPr id="9" name="PlaceHolder 8"/>
          <p:cNvSpPr>
            <a:spLocks noGrp="1"/>
          </p:cNvSpPr>
          <p:nvPr>
            <p:ph type="dt" idx="4"/>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79" name="PlaceHolder 2"/>
          <p:cNvSpPr>
            <a:spLocks noGrp="1"/>
          </p:cNvSpPr>
          <p:nvPr>
            <p:ph/>
          </p:nvPr>
        </p:nvSpPr>
        <p:spPr>
          <a:xfrm>
            <a:off x="360000" y="108000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80" name="PlaceHolder 3"/>
          <p:cNvSpPr>
            <a:spLocks noGrp="1"/>
          </p:cNvSpPr>
          <p:nvPr>
            <p:ph/>
          </p:nvPr>
        </p:nvSpPr>
        <p:spPr>
          <a:xfrm>
            <a:off x="3524760" y="108000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81" name="PlaceHolder 4"/>
          <p:cNvSpPr>
            <a:spLocks noGrp="1"/>
          </p:cNvSpPr>
          <p:nvPr>
            <p:ph/>
          </p:nvPr>
        </p:nvSpPr>
        <p:spPr>
          <a:xfrm>
            <a:off x="6689160" y="108000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82" name="PlaceHolder 5"/>
          <p:cNvSpPr>
            <a:spLocks noGrp="1"/>
          </p:cNvSpPr>
          <p:nvPr>
            <p:ph/>
          </p:nvPr>
        </p:nvSpPr>
        <p:spPr>
          <a:xfrm>
            <a:off x="360000" y="296028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83" name="PlaceHolder 6"/>
          <p:cNvSpPr>
            <a:spLocks noGrp="1"/>
          </p:cNvSpPr>
          <p:nvPr>
            <p:ph/>
          </p:nvPr>
        </p:nvSpPr>
        <p:spPr>
          <a:xfrm>
            <a:off x="3524760" y="296028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84" name="PlaceHolder 7"/>
          <p:cNvSpPr>
            <a:spLocks noGrp="1"/>
          </p:cNvSpPr>
          <p:nvPr>
            <p:ph/>
          </p:nvPr>
        </p:nvSpPr>
        <p:spPr>
          <a:xfrm>
            <a:off x="6689160" y="2960280"/>
            <a:ext cx="301356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2E7D5609-2F7D-4A79-862B-27472F97C1BB}" type="slidenum">
              <a:t>&lt;#&gt;</a:t>
            </a:fld>
          </a:p>
        </p:txBody>
      </p:sp>
      <p:sp>
        <p:nvSpPr>
          <p:cNvPr id="11" name="PlaceHolder 10"/>
          <p:cNvSpPr>
            <a:spLocks noGrp="1"/>
          </p:cNvSpPr>
          <p:nvPr>
            <p:ph type="dt" idx="4"/>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9"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4A57FDBA-689C-4A8C-8104-8EE6EB5AE9F8}"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11" name="PlaceHolder 2"/>
          <p:cNvSpPr>
            <a:spLocks noGrp="1"/>
          </p:cNvSpPr>
          <p:nvPr>
            <p:ph/>
          </p:nvPr>
        </p:nvSpPr>
        <p:spPr>
          <a:xfrm>
            <a:off x="360000" y="1080000"/>
            <a:ext cx="4567320" cy="360000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12" name="PlaceHolder 3"/>
          <p:cNvSpPr>
            <a:spLocks noGrp="1"/>
          </p:cNvSpPr>
          <p:nvPr>
            <p:ph/>
          </p:nvPr>
        </p:nvSpPr>
        <p:spPr>
          <a:xfrm>
            <a:off x="5155920" y="1080000"/>
            <a:ext cx="4567320" cy="360000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7893CA85-2814-4F32-B98E-555A0507D5DF}"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713D67D9-2051-475F-8E89-FCDF9BFDE6C9}"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360000" y="180000"/>
            <a:ext cx="9360000" cy="2217240"/>
          </a:xfrm>
          <a:prstGeom prst="rect">
            <a:avLst/>
          </a:prstGeom>
          <a:noFill/>
          <a:ln w="0">
            <a:noFill/>
          </a:ln>
        </p:spPr>
        <p:txBody>
          <a:bodyPr lIns="0" rIns="0" tIns="0" bIns="0" anchor="ctr">
            <a:noAutofit/>
          </a:bodyPr>
          <a:p>
            <a:pPr algn="ctr"/>
            <a:endParaRPr b="0" lang="en-IN" sz="3200" spc="-1" strike="noStrike">
              <a:solidFill>
                <a:srgbClr val="000000"/>
              </a:solidFill>
              <a:highlight>
                <a:srgbClr val="ffffff"/>
              </a:highlight>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B3BF20B1-AA59-4103-A6F6-E96088003AFF}"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16" name="PlaceHolder 2"/>
          <p:cNvSpPr>
            <a:spLocks noGrp="1"/>
          </p:cNvSpPr>
          <p:nvPr>
            <p:ph/>
          </p:nvPr>
        </p:nvSpPr>
        <p:spPr>
          <a:xfrm>
            <a:off x="36000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17" name="PlaceHolder 3"/>
          <p:cNvSpPr>
            <a:spLocks noGrp="1"/>
          </p:cNvSpPr>
          <p:nvPr>
            <p:ph/>
          </p:nvPr>
        </p:nvSpPr>
        <p:spPr>
          <a:xfrm>
            <a:off x="5155920" y="1080000"/>
            <a:ext cx="4567320" cy="360000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18" name="PlaceHolder 4"/>
          <p:cNvSpPr>
            <a:spLocks noGrp="1"/>
          </p:cNvSpPr>
          <p:nvPr>
            <p:ph/>
          </p:nvPr>
        </p:nvSpPr>
        <p:spPr>
          <a:xfrm>
            <a:off x="360000" y="296028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FEEF2E03-2DD4-47C0-B678-D7D66DF2F9A8}"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20" name="PlaceHolder 2"/>
          <p:cNvSpPr>
            <a:spLocks noGrp="1"/>
          </p:cNvSpPr>
          <p:nvPr>
            <p:ph/>
          </p:nvPr>
        </p:nvSpPr>
        <p:spPr>
          <a:xfrm>
            <a:off x="360000" y="1080000"/>
            <a:ext cx="4567320" cy="360000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21" name="PlaceHolder 3"/>
          <p:cNvSpPr>
            <a:spLocks noGrp="1"/>
          </p:cNvSpPr>
          <p:nvPr>
            <p:ph/>
          </p:nvPr>
        </p:nvSpPr>
        <p:spPr>
          <a:xfrm>
            <a:off x="515592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22" name="PlaceHolder 4"/>
          <p:cNvSpPr>
            <a:spLocks noGrp="1"/>
          </p:cNvSpPr>
          <p:nvPr>
            <p:ph/>
          </p:nvPr>
        </p:nvSpPr>
        <p:spPr>
          <a:xfrm>
            <a:off x="5155920" y="296028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BCD9B679-9998-453C-9B88-BD0D966009B0}"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endParaRPr b="0" lang="en-IN" sz="3300" spc="-1" strike="noStrike">
              <a:solidFill>
                <a:srgbClr val="ffffff"/>
              </a:solidFill>
              <a:latin typeface="Arial"/>
            </a:endParaRPr>
          </a:p>
        </p:txBody>
      </p:sp>
      <p:sp>
        <p:nvSpPr>
          <p:cNvPr id="24" name="PlaceHolder 2"/>
          <p:cNvSpPr>
            <a:spLocks noGrp="1"/>
          </p:cNvSpPr>
          <p:nvPr>
            <p:ph/>
          </p:nvPr>
        </p:nvSpPr>
        <p:spPr>
          <a:xfrm>
            <a:off x="36000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25" name="PlaceHolder 3"/>
          <p:cNvSpPr>
            <a:spLocks noGrp="1"/>
          </p:cNvSpPr>
          <p:nvPr>
            <p:ph/>
          </p:nvPr>
        </p:nvSpPr>
        <p:spPr>
          <a:xfrm>
            <a:off x="5155920" y="1080000"/>
            <a:ext cx="456732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26" name="PlaceHolder 4"/>
          <p:cNvSpPr>
            <a:spLocks noGrp="1"/>
          </p:cNvSpPr>
          <p:nvPr>
            <p:ph/>
          </p:nvPr>
        </p:nvSpPr>
        <p:spPr>
          <a:xfrm>
            <a:off x="360000" y="2960280"/>
            <a:ext cx="9360000" cy="171684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F3803948-CAA3-4DC3-B8EC-1722407825F2}" type="slidenum">
              <a:t>&lt;#&gt;</a:t>
            </a:fld>
          </a:p>
        </p:txBody>
      </p:sp>
      <p:sp>
        <p:nvSpPr>
          <p:cNvPr id="8" name="PlaceHolder 7"/>
          <p:cNvSpPr>
            <a:spLocks noGrp="1"/>
          </p:cNvSpPr>
          <p:nvPr>
            <p:ph type="dt" idx="1"/>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
          <p:cNvSpPr/>
          <p:nvPr/>
        </p:nvSpPr>
        <p:spPr>
          <a:xfrm flipH="1" flipV="1">
            <a:off x="0" y="4500000"/>
            <a:ext cx="10080000" cy="1170000"/>
          </a:xfrm>
          <a:prstGeom prst="flowChartDocument">
            <a:avLst/>
          </a:prstGeom>
          <a:gradFill rotWithShape="0">
            <a:gsLst>
              <a:gs pos="0">
                <a:srgbClr val="77caee"/>
              </a:gs>
              <a:gs pos="100000">
                <a:srgbClr val="009bdd"/>
              </a:gs>
            </a:gsLst>
            <a:lin ang="10800000"/>
          </a:gradFill>
          <a:ln w="18000">
            <a:noFill/>
          </a:ln>
          <a:effectLst>
            <a:outerShdw dist="10800" dir="5400000" blurRad="0" rotWithShape="0">
              <a:srgbClr val="009bdd"/>
            </a:outerShdw>
          </a:effectLst>
        </p:spPr>
        <p:style>
          <a:lnRef idx="0"/>
          <a:fillRef idx="0"/>
          <a:effectRef idx="0"/>
          <a:fontRef idx="minor"/>
        </p:style>
        <p:txBody>
          <a:bodyPr wrap="none" lIns="90000" rIns="90000" tIns="45000" bIns="45000" anchor="ctr">
            <a:noAutofit/>
          </a:bodyPr>
          <a:p>
            <a:endParaRPr b="0" lang="en-IN" sz="1800" spc="-1" strike="noStrike">
              <a:solidFill>
                <a:srgbClr val="000000"/>
              </a:solidFill>
              <a:latin typeface="Arial"/>
            </a:endParaRPr>
          </a:p>
        </p:txBody>
      </p:sp>
      <p:sp>
        <p:nvSpPr>
          <p:cNvPr id="1" name="PlaceHolder 1"/>
          <p:cNvSpPr>
            <a:spLocks noGrp="1"/>
          </p:cNvSpPr>
          <p:nvPr>
            <p:ph type="title"/>
          </p:nvPr>
        </p:nvSpPr>
        <p:spPr>
          <a:xfrm>
            <a:off x="0" y="1620000"/>
            <a:ext cx="9000000" cy="1080000"/>
          </a:xfrm>
          <a:prstGeom prst="rect">
            <a:avLst/>
          </a:prstGeom>
          <a:noFill/>
          <a:ln w="0">
            <a:noFill/>
          </a:ln>
        </p:spPr>
        <p:txBody>
          <a:bodyPr lIns="0" rIns="0" tIns="0" bIns="0" anchor="ctr">
            <a:noAutofit/>
          </a:bodyPr>
          <a:p>
            <a:pPr indent="0" algn="ctr">
              <a:buNone/>
            </a:pPr>
            <a:r>
              <a:rPr b="0" lang="en-IN" sz="3300" spc="-1" strike="noStrike">
                <a:solidFill>
                  <a:srgbClr val="dd4100"/>
                </a:solidFill>
                <a:latin typeface="Arial"/>
              </a:rPr>
              <a:t>Click to edit the title text format</a:t>
            </a:r>
            <a:endParaRPr b="0" lang="en-IN" sz="3300" spc="-1" strike="noStrike">
              <a:solidFill>
                <a:srgbClr val="dd4100"/>
              </a:solidFill>
              <a:latin typeface="Arial"/>
            </a:endParaRPr>
          </a:p>
        </p:txBody>
      </p:sp>
      <p:sp>
        <p:nvSpPr>
          <p:cNvPr id="2" name="PlaceHolder 2"/>
          <p:cNvSpPr>
            <a:spLocks noGrp="1"/>
          </p:cNvSpPr>
          <p:nvPr>
            <p:ph type="body"/>
          </p:nvPr>
        </p:nvSpPr>
        <p:spPr>
          <a:xfrm>
            <a:off x="360000" y="2880000"/>
            <a:ext cx="9360000" cy="1620000"/>
          </a:xfrm>
          <a:prstGeom prst="rect">
            <a:avLst/>
          </a:prstGeom>
          <a:noFill/>
          <a:ln w="0">
            <a:noFill/>
          </a:ln>
        </p:spPr>
        <p:txBody>
          <a:bodyPr lIns="0" rIns="0" tIns="0" bIns="0" anchor="t">
            <a:normAutofit fontScale="78000"/>
          </a:bodyPr>
          <a:p>
            <a:pPr marL="432000" indent="-324000">
              <a:spcBef>
                <a:spcPts val="1060"/>
              </a:spcBef>
              <a:buClr>
                <a:srgbClr val="77caee"/>
              </a:buClr>
              <a:buSzPct val="45000"/>
              <a:buFont typeface="Wingdings" charset="2"/>
              <a:buChar char=""/>
            </a:pPr>
            <a:r>
              <a:rPr b="0" lang="en-IN" sz="2400" spc="-1" strike="noStrike">
                <a:solidFill>
                  <a:srgbClr val="009bdd"/>
                </a:solidFill>
                <a:latin typeface="Arial"/>
              </a:rPr>
              <a:t>Click to edit the outline text format</a:t>
            </a:r>
            <a:endParaRPr b="0" lang="en-IN" sz="2400" spc="-1" strike="noStrike">
              <a:solidFill>
                <a:srgbClr val="009bdd"/>
              </a:solidFill>
              <a:latin typeface="Arial"/>
            </a:endParaRPr>
          </a:p>
          <a:p>
            <a:pPr lvl="1" marL="864000" indent="-324000">
              <a:spcBef>
                <a:spcPts val="850"/>
              </a:spcBef>
              <a:buClr>
                <a:srgbClr val="77caee"/>
              </a:buClr>
              <a:buSzPct val="45000"/>
              <a:buFont typeface="Wingdings" charset="2"/>
              <a:buChar char=""/>
            </a:pPr>
            <a:r>
              <a:rPr b="0" lang="en-IN" sz="2100" spc="-1" strike="noStrike">
                <a:solidFill>
                  <a:srgbClr val="009bdd"/>
                </a:solidFill>
                <a:latin typeface="Arial"/>
              </a:rPr>
              <a:t>Second Outline Level</a:t>
            </a:r>
            <a:endParaRPr b="0" lang="en-IN" sz="2100" spc="-1" strike="noStrike">
              <a:solidFill>
                <a:srgbClr val="009bdd"/>
              </a:solidFill>
              <a:latin typeface="Arial"/>
            </a:endParaRPr>
          </a:p>
          <a:p>
            <a:pPr lvl="2" marL="1296000" indent="-288000">
              <a:spcBef>
                <a:spcPts val="635"/>
              </a:spcBef>
              <a:buClr>
                <a:srgbClr val="77caee"/>
              </a:buClr>
              <a:buSzPct val="45000"/>
              <a:buFont typeface="Wingdings" charset="2"/>
              <a:buChar char=""/>
            </a:pPr>
            <a:r>
              <a:rPr b="0" lang="en-IN" sz="1800" spc="-1" strike="noStrike">
                <a:solidFill>
                  <a:srgbClr val="009bdd"/>
                </a:solidFill>
                <a:latin typeface="Arial"/>
              </a:rPr>
              <a:t>Third Outline Level</a:t>
            </a:r>
            <a:endParaRPr b="0" lang="en-IN" sz="1800" spc="-1" strike="noStrike">
              <a:solidFill>
                <a:srgbClr val="009bdd"/>
              </a:solidFill>
              <a:latin typeface="Arial"/>
            </a:endParaRPr>
          </a:p>
          <a:p>
            <a:pPr lvl="3" marL="1728000" indent="-216000">
              <a:spcBef>
                <a:spcPts val="422"/>
              </a:spcBef>
              <a:buClr>
                <a:srgbClr val="77caee"/>
              </a:buClr>
              <a:buSzPct val="45000"/>
              <a:buFont typeface="Wingdings" charset="2"/>
              <a:buChar char=""/>
            </a:pPr>
            <a:r>
              <a:rPr b="0" lang="en-IN" sz="1500" spc="-1" strike="noStrike">
                <a:solidFill>
                  <a:srgbClr val="009bdd"/>
                </a:solidFill>
                <a:latin typeface="Arial"/>
              </a:rPr>
              <a:t>Fourth Outline Level</a:t>
            </a:r>
            <a:endParaRPr b="0" lang="en-IN" sz="1500" spc="-1" strike="noStrike">
              <a:solidFill>
                <a:srgbClr val="009bdd"/>
              </a:solidFill>
              <a:latin typeface="Arial"/>
            </a:endParaRPr>
          </a:p>
          <a:p>
            <a:pPr lvl="4" marL="2160000" indent="-216000">
              <a:spcBef>
                <a:spcPts val="210"/>
              </a:spcBef>
              <a:buClr>
                <a:srgbClr val="77caee"/>
              </a:buClr>
              <a:buSzPct val="45000"/>
              <a:buFont typeface="Wingdings" charset="2"/>
              <a:buChar char=""/>
            </a:pPr>
            <a:r>
              <a:rPr b="0" lang="en-IN" sz="1500" spc="-1" strike="noStrike">
                <a:solidFill>
                  <a:srgbClr val="009bdd"/>
                </a:solidFill>
                <a:latin typeface="Arial"/>
              </a:rPr>
              <a:t>Fifth Outline Level</a:t>
            </a:r>
            <a:endParaRPr b="0" lang="en-IN" sz="1500" spc="-1" strike="noStrike">
              <a:solidFill>
                <a:srgbClr val="009bdd"/>
              </a:solidFill>
              <a:latin typeface="Arial"/>
            </a:endParaRPr>
          </a:p>
          <a:p>
            <a:pPr lvl="5" marL="2592000" indent="-216000">
              <a:spcBef>
                <a:spcPts val="210"/>
              </a:spcBef>
              <a:buClr>
                <a:srgbClr val="77caee"/>
              </a:buClr>
              <a:buSzPct val="45000"/>
              <a:buFont typeface="Wingdings" charset="2"/>
              <a:buChar char=""/>
            </a:pPr>
            <a:r>
              <a:rPr b="0" lang="en-IN" sz="1500" spc="-1" strike="noStrike">
                <a:solidFill>
                  <a:srgbClr val="009bdd"/>
                </a:solidFill>
                <a:latin typeface="Arial"/>
              </a:rPr>
              <a:t>Sixth Outline Level</a:t>
            </a:r>
            <a:endParaRPr b="0" lang="en-IN" sz="1500" spc="-1" strike="noStrike">
              <a:solidFill>
                <a:srgbClr val="009bdd"/>
              </a:solidFill>
              <a:latin typeface="Arial"/>
            </a:endParaRPr>
          </a:p>
          <a:p>
            <a:pPr lvl="6" marL="3024000" indent="-216000">
              <a:spcBef>
                <a:spcPts val="210"/>
              </a:spcBef>
              <a:buClr>
                <a:srgbClr val="77caee"/>
              </a:buClr>
              <a:buSzPct val="45000"/>
              <a:buFont typeface="Wingdings" charset="2"/>
              <a:buChar char=""/>
            </a:pPr>
            <a:r>
              <a:rPr b="0" lang="en-IN" sz="1500" spc="-1" strike="noStrike">
                <a:solidFill>
                  <a:srgbClr val="009bdd"/>
                </a:solidFill>
                <a:latin typeface="Arial"/>
              </a:rPr>
              <a:t>Seventh Outline Level</a:t>
            </a:r>
            <a:endParaRPr b="0" lang="en-IN" sz="1500" spc="-1" strike="noStrike">
              <a:solidFill>
                <a:srgbClr val="009bdd"/>
              </a:solidFill>
              <a:latin typeface="Arial"/>
            </a:endParaRPr>
          </a:p>
        </p:txBody>
      </p:sp>
      <p:sp>
        <p:nvSpPr>
          <p:cNvPr id="3" name="PlaceHolder 3"/>
          <p:cNvSpPr>
            <a:spLocks noGrp="1"/>
          </p:cNvSpPr>
          <p:nvPr>
            <p:ph type="dt" idx="1"/>
          </p:nvPr>
        </p:nvSpPr>
        <p:spPr>
          <a:xfrm>
            <a:off x="360000" y="5220000"/>
            <a:ext cx="2340000" cy="360000"/>
          </a:xfrm>
          <a:prstGeom prst="rect">
            <a:avLst/>
          </a:prstGeom>
          <a:noFill/>
          <a:ln w="0">
            <a:noFill/>
          </a:ln>
        </p:spPr>
        <p:txBody>
          <a:bodyPr lIns="0" rIns="0" tIns="0" bIns="0" anchor="t">
            <a:noAutofit/>
          </a:bodyPr>
          <a:lstStyle>
            <a:lvl1pPr indent="0">
              <a:buNone/>
              <a:defRPr b="0" lang="en-IN" sz="1400" spc="-1" strike="noStrike">
                <a:solidFill>
                  <a:srgbClr val="ffffff"/>
                </a:solidFill>
                <a:latin typeface="Arial"/>
              </a:defRPr>
            </a:lvl1pPr>
          </a:lstStyle>
          <a:p>
            <a:pPr indent="0">
              <a:buNone/>
            </a:pPr>
            <a:r>
              <a:rPr b="0" lang="en-IN" sz="1400" spc="-1" strike="noStrike">
                <a:solidFill>
                  <a:srgbClr val="ffffff"/>
                </a:solidFill>
                <a:latin typeface="Arial"/>
              </a:rPr>
              <a:t>&lt;date/time&gt;</a:t>
            </a:r>
            <a:endParaRPr b="0" lang="en-IN" sz="1400" spc="-1" strike="noStrike">
              <a:solidFill>
                <a:srgbClr val="ffffff"/>
              </a:solidFill>
              <a:latin typeface="Arial"/>
            </a:endParaRPr>
          </a:p>
        </p:txBody>
      </p:sp>
      <p:sp>
        <p:nvSpPr>
          <p:cNvPr id="4" name="PlaceHolder 4"/>
          <p:cNvSpPr>
            <a:spLocks noGrp="1"/>
          </p:cNvSpPr>
          <p:nvPr>
            <p:ph type="ftr" idx="2"/>
          </p:nvPr>
        </p:nvSpPr>
        <p:spPr>
          <a:xfrm>
            <a:off x="3420000" y="5220000"/>
            <a:ext cx="3240000" cy="360000"/>
          </a:xfrm>
          <a:prstGeom prst="rect">
            <a:avLst/>
          </a:prstGeom>
          <a:noFill/>
          <a:ln w="0">
            <a:noFill/>
          </a:ln>
        </p:spPr>
        <p:txBody>
          <a:bodyPr lIns="0" rIns="0" tIns="0" bIns="0" anchor="t">
            <a:noAutofit/>
          </a:bodyPr>
          <a:lstStyle>
            <a:lvl1pPr indent="0" algn="ctr">
              <a:buNone/>
              <a:defRPr b="0" lang="en-IN" sz="1400" spc="-1" strike="noStrike">
                <a:solidFill>
                  <a:srgbClr val="ffffff"/>
                </a:solidFill>
                <a:latin typeface="Arial"/>
              </a:defRPr>
            </a:lvl1pPr>
          </a:lstStyle>
          <a:p>
            <a:pPr indent="0" algn="ctr">
              <a:buNone/>
            </a:pPr>
            <a:r>
              <a:rPr b="0" lang="en-IN" sz="1400" spc="-1" strike="noStrike">
                <a:solidFill>
                  <a:srgbClr val="ffffff"/>
                </a:solidFill>
                <a:latin typeface="Arial"/>
              </a:rPr>
              <a:t>&lt;footer&gt;</a:t>
            </a:r>
            <a:endParaRPr b="0" lang="en-IN" sz="1400" spc="-1" strike="noStrike">
              <a:solidFill>
                <a:srgbClr val="ffffff"/>
              </a:solidFill>
              <a:latin typeface="Arial"/>
            </a:endParaRPr>
          </a:p>
        </p:txBody>
      </p:sp>
      <p:sp>
        <p:nvSpPr>
          <p:cNvPr id="5" name="PlaceHolder 5"/>
          <p:cNvSpPr>
            <a:spLocks noGrp="1"/>
          </p:cNvSpPr>
          <p:nvPr>
            <p:ph type="sldNum" idx="3"/>
          </p:nvPr>
        </p:nvSpPr>
        <p:spPr>
          <a:xfrm>
            <a:off x="7380000" y="5220000"/>
            <a:ext cx="2340000" cy="360000"/>
          </a:xfrm>
          <a:prstGeom prst="rect">
            <a:avLst/>
          </a:prstGeom>
          <a:noFill/>
          <a:ln w="0">
            <a:noFill/>
          </a:ln>
        </p:spPr>
        <p:txBody>
          <a:bodyPr lIns="0" rIns="0" tIns="0" bIns="0" anchor="t">
            <a:noAutofit/>
          </a:bodyPr>
          <a:lstStyle>
            <a:lvl1pPr indent="0" algn="r">
              <a:buNone/>
              <a:defRPr b="0" lang="en-IN" sz="1400" spc="-1" strike="noStrike">
                <a:solidFill>
                  <a:srgbClr val="ffffff"/>
                </a:solidFill>
                <a:latin typeface="Arial"/>
              </a:defRPr>
            </a:lvl1pPr>
          </a:lstStyle>
          <a:p>
            <a:pPr indent="0" algn="r">
              <a:buNone/>
            </a:pPr>
            <a:fld id="{3BAD479D-F4A4-4BE1-8DE3-2E2099FEF3CC}" type="slidenum">
              <a:rPr b="0" lang="en-IN" sz="1400" spc="-1" strike="noStrike">
                <a:solidFill>
                  <a:srgbClr val="ffffff"/>
                </a:solidFill>
                <a:latin typeface="Arial"/>
              </a:rPr>
              <a:t>&lt;number&gt;</a:t>
            </a:fld>
            <a:endParaRPr b="0" lang="en-IN" sz="14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 name=""/>
          <p:cNvSpPr/>
          <p:nvPr/>
        </p:nvSpPr>
        <p:spPr>
          <a:xfrm>
            <a:off x="0" y="0"/>
            <a:ext cx="10076760" cy="720000"/>
          </a:xfrm>
          <a:prstGeom prst="rect">
            <a:avLst/>
          </a:prstGeom>
          <a:gradFill rotWithShape="0">
            <a:gsLst>
              <a:gs pos="0">
                <a:srgbClr val="77caee"/>
              </a:gs>
              <a:gs pos="100000">
                <a:srgbClr val="009bdd"/>
              </a:gs>
            </a:gsLst>
            <a:lin ang="10800000"/>
          </a:gradFill>
          <a:ln w="18000">
            <a:noFill/>
          </a:ln>
          <a:effectLst>
            <a:outerShdw dist="10800" dir="5400000" blurRad="0" rotWithShape="0">
              <a:srgbClr val="009bdd"/>
            </a:outerShdw>
          </a:effectLst>
        </p:spPr>
        <p:style>
          <a:lnRef idx="0"/>
          <a:fillRef idx="0"/>
          <a:effectRef idx="0"/>
          <a:fontRef idx="minor"/>
        </p:style>
        <p:txBody>
          <a:bodyPr wrap="none" lIns="90000" rIns="90000" tIns="45000" bIns="45000" anchor="ctr">
            <a:noAutofit/>
          </a:bodyPr>
          <a:p>
            <a:endParaRPr b="0" lang="en-IN" sz="1800" spc="-1" strike="noStrike">
              <a:solidFill>
                <a:srgbClr val="000000"/>
              </a:solidFill>
              <a:latin typeface="Arial"/>
            </a:endParaRPr>
          </a:p>
        </p:txBody>
      </p:sp>
      <p:sp>
        <p:nvSpPr>
          <p:cNvPr id="43" name=""/>
          <p:cNvSpPr/>
          <p:nvPr/>
        </p:nvSpPr>
        <p:spPr>
          <a:xfrm>
            <a:off x="3240" y="5040000"/>
            <a:ext cx="10076760" cy="631440"/>
          </a:xfrm>
          <a:prstGeom prst="rect">
            <a:avLst/>
          </a:prstGeom>
          <a:gradFill rotWithShape="0">
            <a:gsLst>
              <a:gs pos="0">
                <a:srgbClr val="77caee"/>
              </a:gs>
              <a:gs pos="100000">
                <a:srgbClr val="009bdd"/>
              </a:gs>
            </a:gsLst>
            <a:lin ang="10800000"/>
          </a:gradFill>
          <a:ln w="18000">
            <a:noFill/>
          </a:ln>
          <a:effectLst>
            <a:outerShdw dist="10800" dir="5400000" blurRad="0" rotWithShape="0">
              <a:srgbClr val="009bdd"/>
            </a:outerShdw>
          </a:effectLst>
        </p:spPr>
        <p:style>
          <a:lnRef idx="0"/>
          <a:fillRef idx="0"/>
          <a:effectRef idx="0"/>
          <a:fontRef idx="minor"/>
        </p:style>
        <p:txBody>
          <a:bodyPr wrap="none" lIns="90000" rIns="90000" tIns="45000" bIns="45000" anchor="ctr">
            <a:noAutofit/>
          </a:bodyPr>
          <a:p>
            <a:endParaRPr b="0" lang="en-IN" sz="1800" spc="-1" strike="noStrike">
              <a:solidFill>
                <a:srgbClr val="000000"/>
              </a:solidFill>
              <a:latin typeface="Arial"/>
            </a:endParaRPr>
          </a:p>
        </p:txBody>
      </p:sp>
      <p:sp>
        <p:nvSpPr>
          <p:cNvPr id="44"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Click to edit the title text format</a:t>
            </a:r>
            <a:endParaRPr b="0" lang="en-IN" sz="3300" spc="-1" strike="noStrike">
              <a:solidFill>
                <a:srgbClr val="ffffff"/>
              </a:solidFill>
              <a:latin typeface="Arial"/>
            </a:endParaRPr>
          </a:p>
        </p:txBody>
      </p:sp>
      <p:sp>
        <p:nvSpPr>
          <p:cNvPr id="45" name="PlaceHolder 2"/>
          <p:cNvSpPr>
            <a:spLocks noGrp="1"/>
          </p:cNvSpPr>
          <p:nvPr>
            <p:ph type="body"/>
          </p:nvPr>
        </p:nvSpPr>
        <p:spPr>
          <a:xfrm>
            <a:off x="360000" y="1080000"/>
            <a:ext cx="9360000" cy="3600000"/>
          </a:xfrm>
          <a:prstGeom prst="rect">
            <a:avLst/>
          </a:prstGeom>
          <a:noFill/>
          <a:ln w="0">
            <a:noFill/>
          </a:ln>
        </p:spPr>
        <p:txBody>
          <a:bodyPr lIns="0" rIns="0" tIns="0" bIns="0" anchor="t">
            <a:noAutofit/>
          </a:bodyPr>
          <a:p>
            <a:pPr marL="432000" indent="-324000">
              <a:spcBef>
                <a:spcPts val="1057"/>
              </a:spcBef>
              <a:buClr>
                <a:srgbClr val="77caee"/>
              </a:buClr>
              <a:buSzPct val="45000"/>
              <a:buFont typeface="Wingdings" charset="2"/>
              <a:buChar char=""/>
            </a:pPr>
            <a:r>
              <a:rPr b="0" lang="en-IN" sz="2400" spc="-1" strike="noStrike">
                <a:solidFill>
                  <a:srgbClr val="000000"/>
                </a:solidFill>
                <a:latin typeface="Arial"/>
              </a:rPr>
              <a:t>Click to edit the outline text format</a:t>
            </a:r>
            <a:endParaRPr b="0" lang="en-IN" sz="2400" spc="-1" strike="noStrike">
              <a:solidFill>
                <a:srgbClr val="000000"/>
              </a:solidFill>
              <a:latin typeface="Arial"/>
            </a:endParaRPr>
          </a:p>
          <a:p>
            <a:pPr lvl="1" marL="864000" indent="-324000">
              <a:spcBef>
                <a:spcPts val="850"/>
              </a:spcBef>
              <a:buClr>
                <a:srgbClr val="77caee"/>
              </a:buClr>
              <a:buSzPct val="45000"/>
              <a:buFont typeface="Wingdings" charset="2"/>
              <a:buChar char=""/>
            </a:pPr>
            <a:r>
              <a:rPr b="0" lang="en-IN" sz="2100" spc="-1" strike="noStrike">
                <a:solidFill>
                  <a:srgbClr val="000000"/>
                </a:solidFill>
                <a:latin typeface="Arial"/>
              </a:rPr>
              <a:t>Second Outline Level</a:t>
            </a:r>
            <a:endParaRPr b="0" lang="en-IN" sz="2100" spc="-1" strike="noStrike">
              <a:solidFill>
                <a:srgbClr val="000000"/>
              </a:solidFill>
              <a:latin typeface="Arial"/>
            </a:endParaRPr>
          </a:p>
          <a:p>
            <a:pPr lvl="2" marL="1296000" indent="-288000">
              <a:spcBef>
                <a:spcPts val="635"/>
              </a:spcBef>
              <a:buClr>
                <a:srgbClr val="77caee"/>
              </a:buClr>
              <a:buSzPct val="45000"/>
              <a:buFont typeface="Wingdings" charset="2"/>
              <a:buChar char=""/>
            </a:pPr>
            <a:r>
              <a:rPr b="0" lang="en-IN" sz="1800" spc="-1" strike="noStrike">
                <a:solidFill>
                  <a:srgbClr val="000000"/>
                </a:solidFill>
                <a:latin typeface="Arial"/>
              </a:rPr>
              <a:t>Third Outline Level</a:t>
            </a:r>
            <a:endParaRPr b="0" lang="en-IN" sz="1800" spc="-1" strike="noStrike">
              <a:solidFill>
                <a:srgbClr val="000000"/>
              </a:solidFill>
              <a:latin typeface="Arial"/>
            </a:endParaRPr>
          </a:p>
          <a:p>
            <a:pPr lvl="3" marL="1728000" indent="-216000">
              <a:spcBef>
                <a:spcPts val="422"/>
              </a:spcBef>
              <a:buClr>
                <a:srgbClr val="77caee"/>
              </a:buClr>
              <a:buSzPct val="45000"/>
              <a:buFont typeface="Wingdings" charset="2"/>
              <a:buChar char=""/>
            </a:pPr>
            <a:r>
              <a:rPr b="0" lang="en-IN" sz="1500" spc="-1" strike="noStrike">
                <a:solidFill>
                  <a:srgbClr val="000000"/>
                </a:solidFill>
                <a:latin typeface="Arial"/>
              </a:rPr>
              <a:t>Fourth Outline Level</a:t>
            </a:r>
            <a:endParaRPr b="0" lang="en-IN" sz="1500" spc="-1" strike="noStrike">
              <a:solidFill>
                <a:srgbClr val="000000"/>
              </a:solidFill>
              <a:latin typeface="Arial"/>
            </a:endParaRPr>
          </a:p>
          <a:p>
            <a:pPr lvl="4" marL="2160000" indent="-216000">
              <a:spcBef>
                <a:spcPts val="210"/>
              </a:spcBef>
              <a:buClr>
                <a:srgbClr val="77caee"/>
              </a:buClr>
              <a:buSzPct val="45000"/>
              <a:buFont typeface="Wingdings" charset="2"/>
              <a:buChar char=""/>
            </a:pPr>
            <a:r>
              <a:rPr b="0" lang="en-IN" sz="1500" spc="-1" strike="noStrike">
                <a:solidFill>
                  <a:srgbClr val="000000"/>
                </a:solidFill>
                <a:latin typeface="Arial"/>
              </a:rPr>
              <a:t>Fifth Outline Level</a:t>
            </a:r>
            <a:endParaRPr b="0" lang="en-IN" sz="1500" spc="-1" strike="noStrike">
              <a:solidFill>
                <a:srgbClr val="000000"/>
              </a:solidFill>
              <a:latin typeface="Arial"/>
            </a:endParaRPr>
          </a:p>
          <a:p>
            <a:pPr lvl="5" marL="2592000" indent="-216000">
              <a:spcBef>
                <a:spcPts val="210"/>
              </a:spcBef>
              <a:buClr>
                <a:srgbClr val="77caee"/>
              </a:buClr>
              <a:buSzPct val="45000"/>
              <a:buFont typeface="Wingdings" charset="2"/>
              <a:buChar char=""/>
            </a:pPr>
            <a:r>
              <a:rPr b="0" lang="en-IN" sz="1500" spc="-1" strike="noStrike">
                <a:solidFill>
                  <a:srgbClr val="000000"/>
                </a:solidFill>
                <a:latin typeface="Arial"/>
              </a:rPr>
              <a:t>Sixth Outline Level</a:t>
            </a:r>
            <a:endParaRPr b="0" lang="en-IN" sz="1500" spc="-1" strike="noStrike">
              <a:solidFill>
                <a:srgbClr val="000000"/>
              </a:solidFill>
              <a:latin typeface="Arial"/>
            </a:endParaRPr>
          </a:p>
          <a:p>
            <a:pPr lvl="6" marL="3024000" indent="-216000">
              <a:spcBef>
                <a:spcPts val="210"/>
              </a:spcBef>
              <a:buClr>
                <a:srgbClr val="77caee"/>
              </a:buClr>
              <a:buSzPct val="45000"/>
              <a:buFont typeface="Wingdings" charset="2"/>
              <a:buChar char=""/>
            </a:pPr>
            <a:r>
              <a:rPr b="0" lang="en-IN" sz="1500" spc="-1" strike="noStrike">
                <a:solidFill>
                  <a:srgbClr val="000000"/>
                </a:solidFill>
                <a:latin typeface="Arial"/>
              </a:rPr>
              <a:t>Seventh Outline Level</a:t>
            </a:r>
            <a:endParaRPr b="0" lang="en-IN" sz="1500" spc="-1" strike="noStrike">
              <a:solidFill>
                <a:srgbClr val="000000"/>
              </a:solidFill>
              <a:latin typeface="Arial"/>
            </a:endParaRPr>
          </a:p>
        </p:txBody>
      </p:sp>
      <p:sp>
        <p:nvSpPr>
          <p:cNvPr id="46" name="PlaceHolder 3"/>
          <p:cNvSpPr>
            <a:spLocks noGrp="1"/>
          </p:cNvSpPr>
          <p:nvPr>
            <p:ph type="dt" idx="4"/>
          </p:nvPr>
        </p:nvSpPr>
        <p:spPr>
          <a:xfrm>
            <a:off x="360000" y="5220000"/>
            <a:ext cx="2340000" cy="360000"/>
          </a:xfrm>
          <a:prstGeom prst="rect">
            <a:avLst/>
          </a:prstGeom>
          <a:noFill/>
          <a:ln w="0">
            <a:noFill/>
          </a:ln>
        </p:spPr>
        <p:txBody>
          <a:bodyPr lIns="0" rIns="0" tIns="0" bIns="0" anchor="t">
            <a:noAutofit/>
          </a:bodyPr>
          <a:lstStyle>
            <a:lvl1pPr indent="0">
              <a:buNone/>
              <a:defRPr b="0" lang="en-IN" sz="1400" spc="-1" strike="noStrike">
                <a:solidFill>
                  <a:srgbClr val="ffffff"/>
                </a:solidFill>
                <a:latin typeface="Arial"/>
              </a:defRPr>
            </a:lvl1pPr>
          </a:lstStyle>
          <a:p>
            <a:pPr indent="0">
              <a:buNone/>
            </a:pPr>
            <a:r>
              <a:rPr b="0" lang="en-IN" sz="1400" spc="-1" strike="noStrike">
                <a:solidFill>
                  <a:srgbClr val="ffffff"/>
                </a:solidFill>
                <a:latin typeface="Arial"/>
              </a:rPr>
              <a:t>&lt;date/time&gt;</a:t>
            </a:r>
            <a:endParaRPr b="0" lang="en-IN" sz="1400" spc="-1" strike="noStrike">
              <a:solidFill>
                <a:srgbClr val="ffffff"/>
              </a:solidFill>
              <a:latin typeface="Arial"/>
            </a:endParaRPr>
          </a:p>
        </p:txBody>
      </p:sp>
      <p:sp>
        <p:nvSpPr>
          <p:cNvPr id="47" name="PlaceHolder 4"/>
          <p:cNvSpPr>
            <a:spLocks noGrp="1"/>
          </p:cNvSpPr>
          <p:nvPr>
            <p:ph type="ftr" idx="5"/>
          </p:nvPr>
        </p:nvSpPr>
        <p:spPr>
          <a:xfrm>
            <a:off x="3420000" y="5220000"/>
            <a:ext cx="3240000" cy="360000"/>
          </a:xfrm>
          <a:prstGeom prst="rect">
            <a:avLst/>
          </a:prstGeom>
          <a:noFill/>
          <a:ln w="0">
            <a:noFill/>
          </a:ln>
        </p:spPr>
        <p:txBody>
          <a:bodyPr lIns="0" rIns="0" tIns="0" bIns="0" anchor="t">
            <a:noAutofit/>
          </a:bodyPr>
          <a:lstStyle>
            <a:lvl1pPr indent="0" algn="ctr">
              <a:buNone/>
              <a:defRPr b="0" lang="en-IN" sz="1400" spc="-1" strike="noStrike">
                <a:solidFill>
                  <a:srgbClr val="ffffff"/>
                </a:solidFill>
                <a:latin typeface="Arial"/>
              </a:defRPr>
            </a:lvl1pPr>
          </a:lstStyle>
          <a:p>
            <a:pPr indent="0" algn="ctr">
              <a:buNone/>
            </a:pPr>
            <a:r>
              <a:rPr b="0" lang="en-IN" sz="1400" spc="-1" strike="noStrike">
                <a:solidFill>
                  <a:srgbClr val="ffffff"/>
                </a:solidFill>
                <a:latin typeface="Arial"/>
              </a:rPr>
              <a:t>&lt;footer&gt;</a:t>
            </a:r>
            <a:endParaRPr b="0" lang="en-IN" sz="1400" spc="-1" strike="noStrike">
              <a:solidFill>
                <a:srgbClr val="ffffff"/>
              </a:solidFill>
              <a:latin typeface="Arial"/>
            </a:endParaRPr>
          </a:p>
        </p:txBody>
      </p:sp>
      <p:sp>
        <p:nvSpPr>
          <p:cNvPr id="48" name="PlaceHolder 5"/>
          <p:cNvSpPr>
            <a:spLocks noGrp="1"/>
          </p:cNvSpPr>
          <p:nvPr>
            <p:ph type="sldNum" idx="6"/>
          </p:nvPr>
        </p:nvSpPr>
        <p:spPr>
          <a:xfrm>
            <a:off x="7380000" y="5220000"/>
            <a:ext cx="2340000" cy="360000"/>
          </a:xfrm>
          <a:prstGeom prst="rect">
            <a:avLst/>
          </a:prstGeom>
          <a:noFill/>
          <a:ln w="0">
            <a:noFill/>
          </a:ln>
        </p:spPr>
        <p:txBody>
          <a:bodyPr lIns="0" rIns="0" tIns="0" bIns="0" anchor="t">
            <a:noAutofit/>
          </a:bodyPr>
          <a:lstStyle>
            <a:lvl1pPr indent="0" algn="r">
              <a:buNone/>
              <a:defRPr b="0" lang="en-IN" sz="1400" spc="-1" strike="noStrike">
                <a:solidFill>
                  <a:srgbClr val="ffffff"/>
                </a:solidFill>
                <a:latin typeface="Arial"/>
              </a:defRPr>
            </a:lvl1pPr>
          </a:lstStyle>
          <a:p>
            <a:pPr indent="0" algn="r">
              <a:buNone/>
            </a:pPr>
            <a:fld id="{F09AE4B4-CEFC-4194-9D93-539A30FD2F50}" type="slidenum">
              <a:rPr b="0" lang="en-IN" sz="1400" spc="-1" strike="noStrike">
                <a:solidFill>
                  <a:srgbClr val="ffffff"/>
                </a:solidFill>
                <a:latin typeface="Arial"/>
              </a:rPr>
              <a:t>&lt;number&gt;</a:t>
            </a:fld>
            <a:endParaRPr b="0" lang="en-IN" sz="14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5.xml"/>
</Relationships>
</file>

<file path=ppt/slides/_rels/slide10.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5.xml"/>
</Relationships>
</file>

<file path=ppt/slides/_rels/slide11.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15.xml"/>
</Relationships>
</file>

<file path=ppt/slides/_rels/slide12.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5.xml"/>
</Relationships>
</file>

<file path=ppt/slides/_rels/slide13.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5.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5.xml"/>
</Relationships>
</file>

<file path=ppt/slides/_rels/slide1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5.xml"/>
</Relationships>
</file>

<file path=ppt/slides/_rels/slide1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5.xml"/>
</Relationships>
</file>

<file path=ppt/slides/_rels/slide1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5.xml"/>
</Relationships>
</file>

<file path=ppt/slides/_rels/slide1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2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5.xml"/>
</Relationships>
</file>

<file path=ppt/slides/_rels/slide2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5.xml"/>
</Relationships>
</file>

<file path=ppt/slides/_rels/slide2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5.xml"/>
</Relationships>
</file>

<file path=ppt/slides/_rels/slide2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5.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30.xml.rels><?xml version="1.0" encoding="UTF-8"?>
<Relationships xmlns="http://schemas.openxmlformats.org/package/2006/relationships"><Relationship Id="rId1" Type="http://schemas.openxmlformats.org/officeDocument/2006/relationships/hyperlink" Target="https://docs.spring.io/spring-boot/docs/current/reference/htmlsingle/" TargetMode="External"/><Relationship Id="rId2" Type="http://schemas.openxmlformats.org/officeDocument/2006/relationships/hyperlink" Target="https://www.w3schools.com/" TargetMode="External"/><Relationship Id="rId3" Type="http://schemas.openxmlformats.org/officeDocument/2006/relationships/hyperlink" Target="https://javaee.github.io/javaee-spec/javadocs/" TargetMode="External"/><Relationship Id="rId4" Type="http://schemas.openxmlformats.org/officeDocument/2006/relationships/hyperlink" Target="https://www.javatpoint.com/java-mail-api-tutorial" TargetMode="External"/><Relationship Id="rId5" Type="http://schemas.openxmlformats.org/officeDocument/2006/relationships/slideLayout" Target="../slideLayouts/slideLayout15.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5.xml"/>
</Relationships>
</file>

<file path=ppt/slides/_rels/slide8.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5.xml"/>
</Relationships>
</file>

<file path=ppt/slides/_rels/slide9.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PlaceHolder 1"/>
          <p:cNvSpPr>
            <a:spLocks noGrp="1"/>
          </p:cNvSpPr>
          <p:nvPr>
            <p:ph type="title"/>
          </p:nvPr>
        </p:nvSpPr>
        <p:spPr>
          <a:xfrm>
            <a:off x="0" y="1620000"/>
            <a:ext cx="9000000" cy="1080000"/>
          </a:xfrm>
          <a:prstGeom prst="rect">
            <a:avLst/>
          </a:prstGeom>
          <a:noFill/>
          <a:ln w="0">
            <a:noFill/>
          </a:ln>
        </p:spPr>
        <p:txBody>
          <a:bodyPr lIns="0" rIns="0" tIns="0" bIns="0" anchor="ctr">
            <a:noAutofit/>
          </a:bodyPr>
          <a:p>
            <a:pPr indent="0" algn="ctr">
              <a:buNone/>
            </a:pPr>
            <a:r>
              <a:rPr b="0" lang="en-IN" sz="3300" spc="-1" strike="noStrike">
                <a:solidFill>
                  <a:srgbClr val="dd4100"/>
                </a:solidFill>
                <a:latin typeface="Arial"/>
              </a:rPr>
              <a:t>         </a:t>
            </a:r>
            <a:r>
              <a:rPr b="0" lang="en-IN" sz="3300" spc="-1" strike="noStrike">
                <a:solidFill>
                  <a:srgbClr val="dd4100"/>
                </a:solidFill>
                <a:latin typeface="Arial"/>
              </a:rPr>
              <a:t>Online Banking Application</a:t>
            </a:r>
            <a:endParaRPr b="0" lang="en-IN" sz="3300" spc="-1" strike="noStrike">
              <a:solidFill>
                <a:srgbClr val="dd4100"/>
              </a:solidFill>
              <a:latin typeface="Arial"/>
            </a:endParaRPr>
          </a:p>
        </p:txBody>
      </p:sp>
      <p:pic>
        <p:nvPicPr>
          <p:cNvPr id="86" name="Picture 3" descr=""/>
          <p:cNvPicPr/>
          <p:nvPr/>
        </p:nvPicPr>
        <p:blipFill>
          <a:blip r:embed="rId1"/>
          <a:stretch/>
        </p:blipFill>
        <p:spPr>
          <a:xfrm>
            <a:off x="180000" y="180000"/>
            <a:ext cx="450720" cy="520920"/>
          </a:xfrm>
          <a:prstGeom prst="rect">
            <a:avLst/>
          </a:prstGeom>
          <a:ln w="9525">
            <a:noFill/>
          </a:ln>
        </p:spPr>
      </p:pic>
      <p:pic>
        <p:nvPicPr>
          <p:cNvPr id="87" name="Picture 2" descr=""/>
          <p:cNvPicPr/>
          <p:nvPr/>
        </p:nvPicPr>
        <p:blipFill>
          <a:blip r:embed="rId2"/>
          <a:stretch/>
        </p:blipFill>
        <p:spPr>
          <a:xfrm>
            <a:off x="9000000" y="180000"/>
            <a:ext cx="900000" cy="360000"/>
          </a:xfrm>
          <a:prstGeom prst="rect">
            <a:avLst/>
          </a:prstGeom>
          <a:ln w="9525">
            <a:noFill/>
          </a:ln>
        </p:spPr>
      </p:pic>
      <p:sp>
        <p:nvSpPr>
          <p:cNvPr id="88" name=""/>
          <p:cNvSpPr txBox="1"/>
          <p:nvPr/>
        </p:nvSpPr>
        <p:spPr>
          <a:xfrm>
            <a:off x="7020000" y="4555800"/>
            <a:ext cx="3420000" cy="1114200"/>
          </a:xfrm>
          <a:prstGeom prst="rect">
            <a:avLst/>
          </a:prstGeom>
          <a:noFill/>
          <a:ln w="18000">
            <a:noFill/>
          </a:ln>
        </p:spPr>
        <p:txBody>
          <a:bodyPr lIns="90000" rIns="90000" tIns="45000" bIns="45000" anchor="t">
            <a:noAutofit/>
          </a:bodyPr>
          <a:p>
            <a:r>
              <a:rPr b="0" lang="en-IN" sz="1800" spc="-1" strike="noStrike">
                <a:solidFill>
                  <a:srgbClr val="000000"/>
                </a:solidFill>
                <a:latin typeface="Arial"/>
              </a:rPr>
              <a:t>Presented By:</a:t>
            </a:r>
            <a:endParaRPr b="0" lang="en-IN" sz="1800" spc="-1" strike="noStrike">
              <a:solidFill>
                <a:srgbClr val="000000"/>
              </a:solidFill>
              <a:latin typeface="Arial"/>
            </a:endParaRPr>
          </a:p>
          <a:p>
            <a:endParaRPr b="0" lang="en-IN" sz="1800" spc="-1" strike="noStrike">
              <a:solidFill>
                <a:srgbClr val="000000"/>
              </a:solidFill>
              <a:latin typeface="Arial"/>
            </a:endParaRPr>
          </a:p>
          <a:p>
            <a:r>
              <a:rPr b="0" lang="en-IN" sz="1800" spc="-1" strike="noStrike">
                <a:solidFill>
                  <a:srgbClr val="000000"/>
                </a:solidFill>
                <a:latin typeface="Arial"/>
              </a:rPr>
              <a:t>Raju Sarkar (229188)</a:t>
            </a:r>
            <a:endParaRPr b="0" lang="en-IN" sz="1800" spc="-1" strike="noStrike">
              <a:solidFill>
                <a:srgbClr val="000000"/>
              </a:solidFill>
              <a:latin typeface="Arial"/>
            </a:endParaRPr>
          </a:p>
          <a:p>
            <a:r>
              <a:rPr b="0" lang="en-IN" sz="1800" spc="-1" strike="noStrike">
                <a:solidFill>
                  <a:srgbClr val="000000"/>
                </a:solidFill>
                <a:latin typeface="Arial"/>
              </a:rPr>
              <a:t>Shaikh Arbaj Salim (229202)</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Data Flow Diagram</a:t>
            </a:r>
            <a:endParaRPr b="0" lang="en-IN" sz="3300" spc="-1" strike="noStrike">
              <a:solidFill>
                <a:srgbClr val="ffffff"/>
              </a:solidFill>
              <a:latin typeface="Arial"/>
            </a:endParaRPr>
          </a:p>
        </p:txBody>
      </p:sp>
      <p:sp>
        <p:nvSpPr>
          <p:cNvPr id="105"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0">
              <a:spcBef>
                <a:spcPts val="1057"/>
              </a:spcBef>
              <a:buNone/>
            </a:pPr>
            <a:r>
              <a:rPr b="0" lang="en-IN" sz="2400" spc="-1" strike="noStrike">
                <a:solidFill>
                  <a:srgbClr val="000000"/>
                </a:solidFill>
                <a:latin typeface="Arial"/>
              </a:rPr>
              <a:t>Level0:</a:t>
            </a:r>
            <a:endParaRPr b="0" lang="en-IN" sz="2400" spc="-1" strike="noStrike">
              <a:solidFill>
                <a:srgbClr val="000000"/>
              </a:solidFill>
              <a:latin typeface="Arial"/>
            </a:endParaRPr>
          </a:p>
        </p:txBody>
      </p:sp>
      <p:pic>
        <p:nvPicPr>
          <p:cNvPr id="106" name="Picture 5" descr=""/>
          <p:cNvPicPr/>
          <p:nvPr/>
        </p:nvPicPr>
        <p:blipFill>
          <a:blip r:embed="rId1"/>
          <a:stretch/>
        </p:blipFill>
        <p:spPr>
          <a:xfrm>
            <a:off x="1183680" y="1446840"/>
            <a:ext cx="7816320" cy="2693160"/>
          </a:xfrm>
          <a:prstGeom prst="rect">
            <a:avLst/>
          </a:prstGeom>
          <a:ln w="0">
            <a:noFill/>
          </a:ln>
        </p:spPr>
      </p:pic>
      <p:sp>
        <p:nvSpPr>
          <p:cNvPr id="4" name="PlaceHolder 3"/>
          <p:cNvSpPr>
            <a:spLocks noGrp="1"/>
          </p:cNvSpPr>
          <p:nvPr>
            <p:ph type="sldNum" idx="6"/>
          </p:nvPr>
        </p:nvSpPr>
        <p:spPr/>
        <p:txBody>
          <a:bodyPr/>
          <a:p>
            <a:fld id="{DDA9B68B-D073-467F-B44D-62E7B3417D91}" type="slidenum">
              <a:t>10</a:t>
            </a:fld>
          </a:p>
        </p:txBody>
      </p:sp>
      <p:sp>
        <p:nvSpPr>
          <p:cNvPr id="5" name="PlaceHolder 4"/>
          <p:cNvSpPr>
            <a:spLocks noGrp="1"/>
          </p:cNvSpPr>
          <p:nvPr>
            <p:ph type="dt" idx="4"/>
          </p:nvPr>
        </p:nvSpPr>
        <p:spPr/>
        <p:txBody>
          <a:bodyPr/>
          <a:p>
            <a:fld id="{169F1F9B-E9EA-4218-A79E-0C2351C05B5E}" type="datetime1">
              <a:rPr lang="en-IN"/>
              <a:t>17/03/2023</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0">
              <a:spcBef>
                <a:spcPts val="1057"/>
              </a:spcBef>
              <a:buNone/>
            </a:pPr>
            <a:r>
              <a:rPr b="0" lang="en-IN" sz="2400" spc="-1" strike="noStrike">
                <a:solidFill>
                  <a:srgbClr val="000000"/>
                </a:solidFill>
                <a:latin typeface="Arial"/>
              </a:rPr>
              <a:t>Level1:</a:t>
            </a:r>
            <a:endParaRPr b="0" lang="en-IN" sz="2400" spc="-1" strike="noStrike">
              <a:solidFill>
                <a:srgbClr val="000000"/>
              </a:solidFill>
              <a:latin typeface="Arial"/>
            </a:endParaRPr>
          </a:p>
        </p:txBody>
      </p:sp>
      <p:pic>
        <p:nvPicPr>
          <p:cNvPr id="108" name="Picture 6" descr=""/>
          <p:cNvPicPr/>
          <p:nvPr/>
        </p:nvPicPr>
        <p:blipFill>
          <a:blip r:embed="rId1"/>
          <a:stretch/>
        </p:blipFill>
        <p:spPr>
          <a:xfrm>
            <a:off x="2160000" y="1080000"/>
            <a:ext cx="5940000" cy="3600000"/>
          </a:xfrm>
          <a:prstGeom prst="rect">
            <a:avLst/>
          </a:prstGeom>
          <a:ln w="0">
            <a:noFill/>
          </a:ln>
        </p:spPr>
      </p:pic>
      <p:sp>
        <p:nvSpPr>
          <p:cNvPr id="3" name="PlaceHolder 2"/>
          <p:cNvSpPr>
            <a:spLocks noGrp="1"/>
          </p:cNvSpPr>
          <p:nvPr>
            <p:ph type="sldNum" idx="6"/>
          </p:nvPr>
        </p:nvSpPr>
        <p:spPr/>
        <p:txBody>
          <a:bodyPr/>
          <a:p>
            <a:fld id="{F66A6BA2-EC2B-4754-9074-369532A2802C}" type="slidenum">
              <a:t>11</a:t>
            </a:fld>
          </a:p>
        </p:txBody>
      </p:sp>
      <p:sp>
        <p:nvSpPr>
          <p:cNvPr id="4" name="PlaceHolder 3"/>
          <p:cNvSpPr>
            <a:spLocks noGrp="1"/>
          </p:cNvSpPr>
          <p:nvPr>
            <p:ph type="dt" idx="4"/>
          </p:nvPr>
        </p:nvSpPr>
        <p:spPr/>
        <p:txBody>
          <a:bodyPr/>
          <a:p>
            <a:fld id="{AA38FBB1-AF9E-47F2-AA0D-2C9E0363BEEF}" type="datetime1">
              <a:rPr lang="en-IN"/>
              <a:t>17/03/2023</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ADMIN Data Flow Diagram</a:t>
            </a:r>
            <a:endParaRPr b="0" lang="en-IN" sz="3300" spc="-1" strike="noStrike">
              <a:solidFill>
                <a:srgbClr val="ffffff"/>
              </a:solidFill>
              <a:latin typeface="Arial"/>
            </a:endParaRPr>
          </a:p>
        </p:txBody>
      </p:sp>
      <p:sp>
        <p:nvSpPr>
          <p:cNvPr id="110"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0">
              <a:spcBef>
                <a:spcPts val="1057"/>
              </a:spcBef>
              <a:buNone/>
            </a:pPr>
            <a:r>
              <a:rPr b="0" lang="en-IN" sz="2400" spc="-1" strike="noStrike">
                <a:solidFill>
                  <a:srgbClr val="000000"/>
                </a:solidFill>
                <a:latin typeface="Arial"/>
              </a:rPr>
              <a:t>Admin DFD:</a:t>
            </a:r>
            <a:endParaRPr b="0" lang="en-IN" sz="2400" spc="-1" strike="noStrike">
              <a:solidFill>
                <a:srgbClr val="000000"/>
              </a:solidFill>
              <a:latin typeface="Arial"/>
            </a:endParaRPr>
          </a:p>
        </p:txBody>
      </p:sp>
      <p:pic>
        <p:nvPicPr>
          <p:cNvPr id="111" name="Picture 7" descr=""/>
          <p:cNvPicPr/>
          <p:nvPr/>
        </p:nvPicPr>
        <p:blipFill>
          <a:blip r:embed="rId1"/>
          <a:srcRect l="0" t="15942" r="0" b="0"/>
          <a:stretch/>
        </p:blipFill>
        <p:spPr>
          <a:xfrm>
            <a:off x="2700000" y="1080000"/>
            <a:ext cx="5040000" cy="3600000"/>
          </a:xfrm>
          <a:prstGeom prst="rect">
            <a:avLst/>
          </a:prstGeom>
          <a:ln w="0">
            <a:noFill/>
          </a:ln>
        </p:spPr>
      </p:pic>
      <p:sp>
        <p:nvSpPr>
          <p:cNvPr id="4" name="PlaceHolder 3"/>
          <p:cNvSpPr>
            <a:spLocks noGrp="1"/>
          </p:cNvSpPr>
          <p:nvPr>
            <p:ph type="sldNum" idx="6"/>
          </p:nvPr>
        </p:nvSpPr>
        <p:spPr/>
        <p:txBody>
          <a:bodyPr/>
          <a:p>
            <a:fld id="{356383C5-509E-449A-AD26-151D1492CA1D}" type="slidenum">
              <a:t>12</a:t>
            </a:fld>
          </a:p>
        </p:txBody>
      </p:sp>
      <p:sp>
        <p:nvSpPr>
          <p:cNvPr id="5" name="PlaceHolder 4"/>
          <p:cNvSpPr>
            <a:spLocks noGrp="1"/>
          </p:cNvSpPr>
          <p:nvPr>
            <p:ph type="dt" idx="4"/>
          </p:nvPr>
        </p:nvSpPr>
        <p:spPr/>
        <p:txBody>
          <a:bodyPr/>
          <a:p>
            <a:fld id="{6A2FC043-D1EF-49F3-AC17-6D840E9155D2}" type="datetime1">
              <a:rPr lang="en-IN"/>
              <a:t>17/03/2023</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User Data Flow Diagram</a:t>
            </a:r>
            <a:endParaRPr b="0" lang="en-IN" sz="3300" spc="-1" strike="noStrike">
              <a:solidFill>
                <a:srgbClr val="ffffff"/>
              </a:solidFill>
              <a:latin typeface="Arial"/>
            </a:endParaRPr>
          </a:p>
        </p:txBody>
      </p:sp>
      <p:sp>
        <p:nvSpPr>
          <p:cNvPr id="113"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0">
              <a:spcBef>
                <a:spcPts val="1057"/>
              </a:spcBef>
              <a:buNone/>
            </a:pPr>
            <a:r>
              <a:rPr b="0" lang="en-IN" sz="2400" spc="-1" strike="noStrike">
                <a:solidFill>
                  <a:srgbClr val="000000"/>
                </a:solidFill>
                <a:latin typeface="Arial"/>
              </a:rPr>
              <a:t>User DFD:</a:t>
            </a:r>
            <a:endParaRPr b="0" lang="en-IN" sz="2400" spc="-1" strike="noStrike">
              <a:solidFill>
                <a:srgbClr val="000000"/>
              </a:solidFill>
              <a:latin typeface="Arial"/>
            </a:endParaRPr>
          </a:p>
        </p:txBody>
      </p:sp>
      <p:pic>
        <p:nvPicPr>
          <p:cNvPr id="114" name="Picture 8" descr=""/>
          <p:cNvPicPr/>
          <p:nvPr/>
        </p:nvPicPr>
        <p:blipFill>
          <a:blip r:embed="rId1"/>
          <a:srcRect l="0" t="10892" r="0" b="0"/>
          <a:stretch/>
        </p:blipFill>
        <p:spPr>
          <a:xfrm>
            <a:off x="1980000" y="1016280"/>
            <a:ext cx="6120000" cy="3663720"/>
          </a:xfrm>
          <a:prstGeom prst="rect">
            <a:avLst/>
          </a:prstGeom>
          <a:ln w="0">
            <a:noFill/>
          </a:ln>
        </p:spPr>
      </p:pic>
      <p:sp>
        <p:nvSpPr>
          <p:cNvPr id="4" name="PlaceHolder 3"/>
          <p:cNvSpPr>
            <a:spLocks noGrp="1"/>
          </p:cNvSpPr>
          <p:nvPr>
            <p:ph type="sldNum" idx="6"/>
          </p:nvPr>
        </p:nvSpPr>
        <p:spPr/>
        <p:txBody>
          <a:bodyPr/>
          <a:p>
            <a:fld id="{73555476-21BC-4DD5-9ECF-05576040031C}" type="slidenum">
              <a:t>13</a:t>
            </a:fld>
          </a:p>
        </p:txBody>
      </p:sp>
      <p:sp>
        <p:nvSpPr>
          <p:cNvPr id="5" name="PlaceHolder 4"/>
          <p:cNvSpPr>
            <a:spLocks noGrp="1"/>
          </p:cNvSpPr>
          <p:nvPr>
            <p:ph type="dt" idx="4"/>
          </p:nvPr>
        </p:nvSpPr>
        <p:spPr/>
        <p:txBody>
          <a:bodyPr/>
          <a:p>
            <a:fld id="{E13D94BE-91AE-4B61-BCFA-E350F1996B34}" type="datetime1">
              <a:rPr lang="en-IN"/>
              <a:t>17/03/2023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PlaceHolder 1"/>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0">
              <a:spcBef>
                <a:spcPts val="1057"/>
              </a:spcBef>
              <a:buNone/>
            </a:pPr>
            <a:endParaRPr b="0" lang="en-IN" sz="2400" spc="-1" strike="noStrike">
              <a:solidFill>
                <a:srgbClr val="000000"/>
              </a:solidFill>
              <a:latin typeface="Arial"/>
            </a:endParaRPr>
          </a:p>
          <a:p>
            <a:pPr marL="432000" indent="0">
              <a:spcBef>
                <a:spcPts val="1057"/>
              </a:spcBef>
              <a:buNone/>
            </a:pPr>
            <a:endParaRPr b="0" lang="en-IN" sz="2400" spc="-1" strike="noStrike">
              <a:solidFill>
                <a:srgbClr val="000000"/>
              </a:solidFill>
              <a:latin typeface="Arial"/>
            </a:endParaRPr>
          </a:p>
          <a:p>
            <a:pPr marL="432000" indent="0">
              <a:spcBef>
                <a:spcPts val="1057"/>
              </a:spcBef>
              <a:buNone/>
            </a:pPr>
            <a:endParaRPr b="0" lang="en-IN" sz="2400" spc="-1" strike="noStrike">
              <a:solidFill>
                <a:srgbClr val="000000"/>
              </a:solidFill>
              <a:latin typeface="Arial"/>
            </a:endParaRPr>
          </a:p>
          <a:p>
            <a:pPr marL="432000" indent="0">
              <a:spcBef>
                <a:spcPts val="1057"/>
              </a:spcBef>
              <a:buNone/>
            </a:pPr>
            <a:r>
              <a:rPr b="0" lang="en-IN" sz="2400" spc="-1" strike="noStrike">
                <a:solidFill>
                  <a:srgbClr val="000000"/>
                </a:solidFill>
                <a:latin typeface="Arial"/>
              </a:rPr>
              <a:t>                </a:t>
            </a:r>
            <a:r>
              <a:rPr b="0" lang="en-IN" sz="2800" spc="-1" strike="noStrike">
                <a:solidFill>
                  <a:srgbClr val="000000"/>
                </a:solidFill>
                <a:latin typeface="Arial"/>
              </a:rPr>
              <a:t>Features of Online Banking Application</a:t>
            </a:r>
            <a:endParaRPr b="0" lang="en-IN" sz="2800" spc="-1" strike="noStrike">
              <a:solidFill>
                <a:srgbClr val="000000"/>
              </a:solidFill>
              <a:latin typeface="Arial"/>
            </a:endParaRPr>
          </a:p>
        </p:txBody>
      </p:sp>
      <p:sp>
        <p:nvSpPr>
          <p:cNvPr id="3" name="PlaceHolder 2"/>
          <p:cNvSpPr>
            <a:spLocks noGrp="1"/>
          </p:cNvSpPr>
          <p:nvPr>
            <p:ph type="sldNum" idx="6"/>
          </p:nvPr>
        </p:nvSpPr>
        <p:spPr/>
        <p:txBody>
          <a:bodyPr/>
          <a:p>
            <a:fld id="{45D77BCB-4956-4555-80C6-EE0078ADE9FB}" type="slidenum">
              <a:t>14</a:t>
            </a:fld>
          </a:p>
        </p:txBody>
      </p:sp>
      <p:sp>
        <p:nvSpPr>
          <p:cNvPr id="4" name="PlaceHolder 3"/>
          <p:cNvSpPr>
            <a:spLocks noGrp="1"/>
          </p:cNvSpPr>
          <p:nvPr>
            <p:ph type="dt" idx="4"/>
          </p:nvPr>
        </p:nvSpPr>
        <p:spPr/>
        <p:txBody>
          <a:bodyPr/>
          <a:p>
            <a:fld id="{3F5A002A-CA24-4673-AE3E-E413751FEFC3}" type="datetime1">
              <a:rPr lang="en-IN"/>
              <a:t>17/03/2023</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User SignUp</a:t>
            </a:r>
            <a:endParaRPr b="0" lang="en-IN" sz="3300" spc="-1" strike="noStrike">
              <a:solidFill>
                <a:srgbClr val="ffffff"/>
              </a:solidFill>
              <a:latin typeface="Arial"/>
            </a:endParaRPr>
          </a:p>
        </p:txBody>
      </p:sp>
      <p:pic>
        <p:nvPicPr>
          <p:cNvPr id="117" name="" descr=""/>
          <p:cNvPicPr/>
          <p:nvPr/>
        </p:nvPicPr>
        <p:blipFill>
          <a:blip r:embed="rId1"/>
          <a:stretch/>
        </p:blipFill>
        <p:spPr>
          <a:xfrm>
            <a:off x="0" y="720000"/>
            <a:ext cx="10080000" cy="4320000"/>
          </a:xfrm>
          <a:prstGeom prst="rect">
            <a:avLst/>
          </a:prstGeom>
          <a:ln w="18000">
            <a:noFill/>
          </a:ln>
        </p:spPr>
      </p:pic>
      <p:sp>
        <p:nvSpPr>
          <p:cNvPr id="3" name="PlaceHolder 2"/>
          <p:cNvSpPr>
            <a:spLocks noGrp="1"/>
          </p:cNvSpPr>
          <p:nvPr>
            <p:ph type="sldNum" idx="6"/>
          </p:nvPr>
        </p:nvSpPr>
        <p:spPr/>
        <p:txBody>
          <a:bodyPr/>
          <a:p>
            <a:fld id="{E1FD7FD5-3A0C-413F-872C-DB9C972EA79A}" type="slidenum">
              <a:t>15</a:t>
            </a:fld>
          </a:p>
        </p:txBody>
      </p:sp>
      <p:sp>
        <p:nvSpPr>
          <p:cNvPr id="4" name="PlaceHolder 3"/>
          <p:cNvSpPr>
            <a:spLocks noGrp="1"/>
          </p:cNvSpPr>
          <p:nvPr>
            <p:ph type="dt" idx="4"/>
          </p:nvPr>
        </p:nvSpPr>
        <p:spPr/>
        <p:txBody>
          <a:bodyPr/>
          <a:p>
            <a:fld id="{A9E3CD0D-0688-43E3-AC53-E9302F4A2C83}" type="datetime1">
              <a:rPr lang="en-IN"/>
              <a:t>17/03/2023</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User Login</a:t>
            </a:r>
            <a:endParaRPr b="0" lang="en-IN" sz="3300" spc="-1" strike="noStrike">
              <a:solidFill>
                <a:srgbClr val="ffffff"/>
              </a:solidFill>
              <a:latin typeface="Arial"/>
            </a:endParaRPr>
          </a:p>
        </p:txBody>
      </p:sp>
      <p:pic>
        <p:nvPicPr>
          <p:cNvPr id="119" name="" descr=""/>
          <p:cNvPicPr/>
          <p:nvPr/>
        </p:nvPicPr>
        <p:blipFill>
          <a:blip r:embed="rId1"/>
          <a:stretch/>
        </p:blipFill>
        <p:spPr>
          <a:xfrm>
            <a:off x="0" y="900000"/>
            <a:ext cx="10080000" cy="4140000"/>
          </a:xfrm>
          <a:prstGeom prst="rect">
            <a:avLst/>
          </a:prstGeom>
          <a:ln w="18000">
            <a:noFill/>
          </a:ln>
        </p:spPr>
      </p:pic>
      <p:sp>
        <p:nvSpPr>
          <p:cNvPr id="3" name="PlaceHolder 2"/>
          <p:cNvSpPr>
            <a:spLocks noGrp="1"/>
          </p:cNvSpPr>
          <p:nvPr>
            <p:ph type="sldNum" idx="6"/>
          </p:nvPr>
        </p:nvSpPr>
        <p:spPr/>
        <p:txBody>
          <a:bodyPr/>
          <a:p>
            <a:fld id="{206F2E08-D9CF-406D-866C-986B97ECCE89}" type="slidenum">
              <a:t>16</a:t>
            </a:fld>
          </a:p>
        </p:txBody>
      </p:sp>
      <p:sp>
        <p:nvSpPr>
          <p:cNvPr id="4" name="PlaceHolder 3"/>
          <p:cNvSpPr>
            <a:spLocks noGrp="1"/>
          </p:cNvSpPr>
          <p:nvPr>
            <p:ph type="dt" idx="4"/>
          </p:nvPr>
        </p:nvSpPr>
        <p:spPr/>
        <p:txBody>
          <a:bodyPr/>
          <a:p>
            <a:fld id="{8E349B43-4305-41D2-8CC4-2AE171C0DDFE}" type="datetime1">
              <a:rPr lang="en-IN"/>
              <a:t>17/03/2023</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View Profile</a:t>
            </a:r>
            <a:endParaRPr b="0" lang="en-IN" sz="3300" spc="-1" strike="noStrike">
              <a:solidFill>
                <a:srgbClr val="ffffff"/>
              </a:solidFill>
              <a:latin typeface="Arial"/>
            </a:endParaRPr>
          </a:p>
        </p:txBody>
      </p:sp>
      <p:pic>
        <p:nvPicPr>
          <p:cNvPr id="121" name="" descr=""/>
          <p:cNvPicPr/>
          <p:nvPr/>
        </p:nvPicPr>
        <p:blipFill>
          <a:blip r:embed="rId1"/>
          <a:stretch/>
        </p:blipFill>
        <p:spPr>
          <a:xfrm>
            <a:off x="0" y="720000"/>
            <a:ext cx="10080000" cy="4320000"/>
          </a:xfrm>
          <a:prstGeom prst="rect">
            <a:avLst/>
          </a:prstGeom>
          <a:ln w="18000">
            <a:noFill/>
          </a:ln>
        </p:spPr>
      </p:pic>
      <p:sp>
        <p:nvSpPr>
          <p:cNvPr id="3" name="PlaceHolder 2"/>
          <p:cNvSpPr>
            <a:spLocks noGrp="1"/>
          </p:cNvSpPr>
          <p:nvPr>
            <p:ph type="sldNum" idx="6"/>
          </p:nvPr>
        </p:nvSpPr>
        <p:spPr/>
        <p:txBody>
          <a:bodyPr/>
          <a:p>
            <a:fld id="{A5B47ADA-F0F4-41EA-A131-544F8F04D816}" type="slidenum">
              <a:t>17</a:t>
            </a:fld>
          </a:p>
        </p:txBody>
      </p:sp>
      <p:sp>
        <p:nvSpPr>
          <p:cNvPr id="4" name="PlaceHolder 3"/>
          <p:cNvSpPr>
            <a:spLocks noGrp="1"/>
          </p:cNvSpPr>
          <p:nvPr>
            <p:ph type="dt" idx="4"/>
          </p:nvPr>
        </p:nvSpPr>
        <p:spPr/>
        <p:txBody>
          <a:bodyPr/>
          <a:p>
            <a:fld id="{61F3B92A-CBBB-408A-A8E7-DC00DA7B6ADC}" type="datetime1">
              <a:rPr lang="en-IN"/>
              <a:t>17/03/2023</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Transactions of User</a:t>
            </a:r>
            <a:endParaRPr b="0" lang="en-IN" sz="3300" spc="-1" strike="noStrike">
              <a:solidFill>
                <a:srgbClr val="ffffff"/>
              </a:solidFill>
              <a:latin typeface="Arial"/>
            </a:endParaRPr>
          </a:p>
        </p:txBody>
      </p:sp>
      <p:pic>
        <p:nvPicPr>
          <p:cNvPr id="123" name="" descr=""/>
          <p:cNvPicPr/>
          <p:nvPr/>
        </p:nvPicPr>
        <p:blipFill>
          <a:blip r:embed="rId1"/>
          <a:stretch/>
        </p:blipFill>
        <p:spPr>
          <a:xfrm>
            <a:off x="0" y="720000"/>
            <a:ext cx="10080000" cy="4320000"/>
          </a:xfrm>
          <a:prstGeom prst="rect">
            <a:avLst/>
          </a:prstGeom>
          <a:ln w="18000">
            <a:noFill/>
          </a:ln>
        </p:spPr>
      </p:pic>
      <p:sp>
        <p:nvSpPr>
          <p:cNvPr id="3" name="PlaceHolder 2"/>
          <p:cNvSpPr>
            <a:spLocks noGrp="1"/>
          </p:cNvSpPr>
          <p:nvPr>
            <p:ph type="sldNum" idx="6"/>
          </p:nvPr>
        </p:nvSpPr>
        <p:spPr/>
        <p:txBody>
          <a:bodyPr/>
          <a:p>
            <a:fld id="{6244C63E-8D47-4CF2-8B19-C5CA907BE64F}" type="slidenum">
              <a:t>18</a:t>
            </a:fld>
          </a:p>
        </p:txBody>
      </p:sp>
      <p:sp>
        <p:nvSpPr>
          <p:cNvPr id="4" name="PlaceHolder 3"/>
          <p:cNvSpPr>
            <a:spLocks noGrp="1"/>
          </p:cNvSpPr>
          <p:nvPr>
            <p:ph type="dt" idx="4"/>
          </p:nvPr>
        </p:nvSpPr>
        <p:spPr/>
        <p:txBody>
          <a:bodyPr/>
          <a:p>
            <a:fld id="{702B25AF-9686-4FB5-A483-26BA5AF958A0}" type="datetime1">
              <a:rPr lang="en-IN"/>
              <a:t>17/03/2023</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Transfer Funds Between Accounts</a:t>
            </a:r>
            <a:endParaRPr b="0" lang="en-IN" sz="3300" spc="-1" strike="noStrike">
              <a:solidFill>
                <a:srgbClr val="ffffff"/>
              </a:solidFill>
              <a:latin typeface="Arial"/>
            </a:endParaRPr>
          </a:p>
        </p:txBody>
      </p:sp>
      <p:pic>
        <p:nvPicPr>
          <p:cNvPr id="125" name="" descr=""/>
          <p:cNvPicPr/>
          <p:nvPr/>
        </p:nvPicPr>
        <p:blipFill>
          <a:blip r:embed="rId1"/>
          <a:stretch/>
        </p:blipFill>
        <p:spPr>
          <a:xfrm>
            <a:off x="0" y="720000"/>
            <a:ext cx="10080000" cy="4320000"/>
          </a:xfrm>
          <a:prstGeom prst="rect">
            <a:avLst/>
          </a:prstGeom>
          <a:ln w="18000">
            <a:noFill/>
          </a:ln>
        </p:spPr>
      </p:pic>
      <p:sp>
        <p:nvSpPr>
          <p:cNvPr id="3" name="PlaceHolder 2"/>
          <p:cNvSpPr>
            <a:spLocks noGrp="1"/>
          </p:cNvSpPr>
          <p:nvPr>
            <p:ph type="sldNum" idx="6"/>
          </p:nvPr>
        </p:nvSpPr>
        <p:spPr/>
        <p:txBody>
          <a:bodyPr/>
          <a:p>
            <a:fld id="{0A873CF7-DC4C-45E9-8EB1-5C354BB203F0}" type="slidenum">
              <a:t>19</a:t>
            </a:fld>
          </a:p>
        </p:txBody>
      </p:sp>
      <p:sp>
        <p:nvSpPr>
          <p:cNvPr id="4" name="PlaceHolder 3"/>
          <p:cNvSpPr>
            <a:spLocks noGrp="1"/>
          </p:cNvSpPr>
          <p:nvPr>
            <p:ph type="dt" idx="4"/>
          </p:nvPr>
        </p:nvSpPr>
        <p:spPr/>
        <p:txBody>
          <a:bodyPr/>
          <a:p>
            <a:fld id="{989F8293-23DA-4BFC-8E59-020EC4E5A9A8}" type="datetime1">
              <a:rPr lang="en-IN"/>
              <a:t>17/03/2023</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Introduction</a:t>
            </a:r>
            <a:endParaRPr b="0" lang="en-IN" sz="3300" spc="-1" strike="noStrike">
              <a:solidFill>
                <a:srgbClr val="ffffff"/>
              </a:solidFill>
              <a:latin typeface="Arial"/>
            </a:endParaRPr>
          </a:p>
        </p:txBody>
      </p:sp>
      <p:sp>
        <p:nvSpPr>
          <p:cNvPr id="90"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190440">
              <a:lnSpc>
                <a:spcPct val="100000"/>
              </a:lnSpc>
              <a:buClr>
                <a:srgbClr val="77caee"/>
              </a:buClr>
              <a:buSzPct val="45000"/>
              <a:buFont typeface="Wingdings" charset="2"/>
              <a:buChar char=""/>
            </a:pPr>
            <a:r>
              <a:rPr b="0" lang="en-IN" sz="2400" spc="-1" strike="noStrike">
                <a:solidFill>
                  <a:srgbClr val="000000"/>
                </a:solidFill>
                <a:latin typeface="Times New Roman"/>
                <a:ea typeface="Times New Roman"/>
              </a:rPr>
              <a:t>An Online Banking Application is designed to provide online banking services to customers. </a:t>
            </a:r>
            <a:r>
              <a:rPr b="0" lang="en-IN" sz="2400" spc="-1" strike="noStrike">
                <a:solidFill>
                  <a:srgbClr val="000000"/>
                </a:solidFill>
                <a:latin typeface="Times New Roman"/>
                <a:ea typeface="Times New Roman"/>
              </a:rPr>
              <a:t>It involves the development of a web-based platform that allows users to perform various banking activities.</a:t>
            </a:r>
            <a:endParaRPr b="0" lang="en-IN" sz="2400" spc="-1" strike="noStrike">
              <a:solidFill>
                <a:srgbClr val="000000"/>
              </a:solidFill>
              <a:latin typeface="Arial"/>
            </a:endParaRPr>
          </a:p>
          <a:p>
            <a:pPr marL="190440">
              <a:lnSpc>
                <a:spcPct val="100000"/>
              </a:lnSpc>
              <a:buClr>
                <a:srgbClr val="77caee"/>
              </a:buClr>
              <a:buSzPct val="45000"/>
              <a:buFont typeface="Wingdings" charset="2"/>
              <a:buChar char=""/>
            </a:pPr>
            <a:r>
              <a:rPr b="0" lang="en-IN" sz="2400" spc="-1" strike="noStrike">
                <a:solidFill>
                  <a:srgbClr val="000000"/>
                </a:solidFill>
                <a:latin typeface="Times New Roman"/>
                <a:ea typeface="Times New Roman"/>
              </a:rPr>
              <a:t>The main objective of an online banking project is to offer customers the convenience of accessing banking services anytime and anywhere they have an internet connection. This eliminates the need for physical visits to bank branches, allowing customers to manage their finances more efficiently.</a:t>
            </a:r>
            <a:endParaRPr b="0" lang="en-IN" sz="2400" spc="-1" strike="noStrike">
              <a:solidFill>
                <a:srgbClr val="000000"/>
              </a:solidFill>
              <a:latin typeface="Arial"/>
            </a:endParaRPr>
          </a:p>
          <a:p>
            <a:pPr marL="190440">
              <a:lnSpc>
                <a:spcPct val="100000"/>
              </a:lnSpc>
              <a:buClr>
                <a:srgbClr val="77caee"/>
              </a:buClr>
              <a:buSzPct val="45000"/>
              <a:buFont typeface="Wingdings" charset="2"/>
              <a:buChar char=""/>
            </a:pPr>
            <a:r>
              <a:rPr b="0" lang="en-IN" sz="2400" spc="-1" strike="noStrike">
                <a:solidFill>
                  <a:srgbClr val="000000"/>
                </a:solidFill>
                <a:latin typeface="Times New Roman"/>
                <a:ea typeface="Times New Roman"/>
              </a:rPr>
              <a:t>Overall, an online banking project can help banks improve customer satisfaction, reduce costs, and increase revenue by providing an efficient and convenient online banking service.</a:t>
            </a:r>
            <a:endParaRPr b="0" lang="en-IN" sz="2400" spc="-1" strike="noStrike">
              <a:solidFill>
                <a:srgbClr val="000000"/>
              </a:solidFill>
              <a:latin typeface="Arial"/>
            </a:endParaRPr>
          </a:p>
        </p:txBody>
      </p:sp>
      <p:sp>
        <p:nvSpPr>
          <p:cNvPr id="4" name="PlaceHolder 3"/>
          <p:cNvSpPr>
            <a:spLocks noGrp="1"/>
          </p:cNvSpPr>
          <p:nvPr>
            <p:ph type="sldNum" idx="6"/>
          </p:nvPr>
        </p:nvSpPr>
        <p:spPr/>
        <p:txBody>
          <a:bodyPr/>
          <a:p>
            <a:fld id="{E947B1EB-B1A6-4E0E-8F6A-2EBE4059E9D5}" type="slidenum">
              <a:t>2</a:t>
            </a:fld>
          </a:p>
        </p:txBody>
      </p:sp>
      <p:sp>
        <p:nvSpPr>
          <p:cNvPr id="5" name="PlaceHolder 4"/>
          <p:cNvSpPr>
            <a:spLocks noGrp="1"/>
          </p:cNvSpPr>
          <p:nvPr>
            <p:ph type="dt" idx="4"/>
          </p:nvPr>
        </p:nvSpPr>
        <p:spPr/>
        <p:txBody>
          <a:bodyPr/>
          <a:p>
            <a:fld id="{36AEE781-5A0D-40CC-B630-AF58BFF75F3D}" type="datetime1">
              <a:rPr lang="en-IN"/>
              <a:t>17/03/2023</a:t>
            </a:fld>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Transfer Funds To Recipients</a:t>
            </a:r>
            <a:endParaRPr b="0" lang="en-IN" sz="3300" spc="-1" strike="noStrike">
              <a:solidFill>
                <a:srgbClr val="ffffff"/>
              </a:solidFill>
              <a:latin typeface="Arial"/>
            </a:endParaRPr>
          </a:p>
        </p:txBody>
      </p:sp>
      <p:pic>
        <p:nvPicPr>
          <p:cNvPr id="127" name="" descr=""/>
          <p:cNvPicPr/>
          <p:nvPr/>
        </p:nvPicPr>
        <p:blipFill>
          <a:blip r:embed="rId1"/>
          <a:stretch/>
        </p:blipFill>
        <p:spPr>
          <a:xfrm>
            <a:off x="0" y="720000"/>
            <a:ext cx="10080000" cy="4320000"/>
          </a:xfrm>
          <a:prstGeom prst="rect">
            <a:avLst/>
          </a:prstGeom>
          <a:ln w="18000">
            <a:noFill/>
          </a:ln>
        </p:spPr>
      </p:pic>
      <p:sp>
        <p:nvSpPr>
          <p:cNvPr id="3" name="PlaceHolder 2"/>
          <p:cNvSpPr>
            <a:spLocks noGrp="1"/>
          </p:cNvSpPr>
          <p:nvPr>
            <p:ph type="sldNum" idx="6"/>
          </p:nvPr>
        </p:nvSpPr>
        <p:spPr/>
        <p:txBody>
          <a:bodyPr/>
          <a:p>
            <a:fld id="{1A458F95-1969-4BCA-B611-A35F39708864}" type="slidenum">
              <a:t>20</a:t>
            </a:fld>
          </a:p>
        </p:txBody>
      </p:sp>
      <p:sp>
        <p:nvSpPr>
          <p:cNvPr id="4" name="PlaceHolder 3"/>
          <p:cNvSpPr>
            <a:spLocks noGrp="1"/>
          </p:cNvSpPr>
          <p:nvPr>
            <p:ph type="dt" idx="4"/>
          </p:nvPr>
        </p:nvSpPr>
        <p:spPr/>
        <p:txBody>
          <a:bodyPr/>
          <a:p>
            <a:fld id="{61C45A79-ACE3-4BE7-B599-B3F45F4F668D}" type="datetime1">
              <a:rPr lang="en-IN"/>
              <a:t>17/03/2023</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Add Recipients</a:t>
            </a:r>
            <a:endParaRPr b="0" lang="en-IN" sz="3300" spc="-1" strike="noStrike">
              <a:solidFill>
                <a:srgbClr val="ffffff"/>
              </a:solidFill>
              <a:latin typeface="Arial"/>
            </a:endParaRPr>
          </a:p>
        </p:txBody>
      </p:sp>
      <p:pic>
        <p:nvPicPr>
          <p:cNvPr id="129" name="" descr=""/>
          <p:cNvPicPr/>
          <p:nvPr/>
        </p:nvPicPr>
        <p:blipFill>
          <a:blip r:embed="rId1"/>
          <a:stretch/>
        </p:blipFill>
        <p:spPr>
          <a:xfrm>
            <a:off x="0" y="720000"/>
            <a:ext cx="10080000" cy="4320000"/>
          </a:xfrm>
          <a:prstGeom prst="rect">
            <a:avLst/>
          </a:prstGeom>
          <a:ln w="18000">
            <a:noFill/>
          </a:ln>
        </p:spPr>
      </p:pic>
      <p:sp>
        <p:nvSpPr>
          <p:cNvPr id="3" name="PlaceHolder 2"/>
          <p:cNvSpPr>
            <a:spLocks noGrp="1"/>
          </p:cNvSpPr>
          <p:nvPr>
            <p:ph type="sldNum" idx="6"/>
          </p:nvPr>
        </p:nvSpPr>
        <p:spPr/>
        <p:txBody>
          <a:bodyPr/>
          <a:p>
            <a:fld id="{603B85EF-A2BA-437C-8E45-C739F17C4DCB}" type="slidenum">
              <a:t>21</a:t>
            </a:fld>
          </a:p>
        </p:txBody>
      </p:sp>
      <p:sp>
        <p:nvSpPr>
          <p:cNvPr id="4" name="PlaceHolder 3"/>
          <p:cNvSpPr>
            <a:spLocks noGrp="1"/>
          </p:cNvSpPr>
          <p:nvPr>
            <p:ph type="dt" idx="4"/>
          </p:nvPr>
        </p:nvSpPr>
        <p:spPr/>
        <p:txBody>
          <a:bodyPr/>
          <a:p>
            <a:fld id="{D314359D-C448-43CD-8633-091AB33814AB}" type="datetime1">
              <a:rPr lang="en-IN"/>
              <a:t>17/03/2023</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Schedule Appointments</a:t>
            </a:r>
            <a:endParaRPr b="0" lang="en-IN" sz="3300" spc="-1" strike="noStrike">
              <a:solidFill>
                <a:srgbClr val="ffffff"/>
              </a:solidFill>
              <a:latin typeface="Arial"/>
            </a:endParaRPr>
          </a:p>
        </p:txBody>
      </p:sp>
      <p:pic>
        <p:nvPicPr>
          <p:cNvPr id="131" name="" descr=""/>
          <p:cNvPicPr/>
          <p:nvPr/>
        </p:nvPicPr>
        <p:blipFill>
          <a:blip r:embed="rId1"/>
          <a:stretch/>
        </p:blipFill>
        <p:spPr>
          <a:xfrm>
            <a:off x="0" y="720000"/>
            <a:ext cx="10080000" cy="4320000"/>
          </a:xfrm>
          <a:prstGeom prst="rect">
            <a:avLst/>
          </a:prstGeom>
          <a:ln w="18000">
            <a:noFill/>
          </a:ln>
        </p:spPr>
      </p:pic>
      <p:sp>
        <p:nvSpPr>
          <p:cNvPr id="3" name="PlaceHolder 2"/>
          <p:cNvSpPr>
            <a:spLocks noGrp="1"/>
          </p:cNvSpPr>
          <p:nvPr>
            <p:ph type="sldNum" idx="6"/>
          </p:nvPr>
        </p:nvSpPr>
        <p:spPr/>
        <p:txBody>
          <a:bodyPr/>
          <a:p>
            <a:fld id="{92B0E9EC-ACE8-4BEA-87E4-00BB41515B66}" type="slidenum">
              <a:t>22</a:t>
            </a:fld>
          </a:p>
        </p:txBody>
      </p:sp>
      <p:sp>
        <p:nvSpPr>
          <p:cNvPr id="4" name="PlaceHolder 3"/>
          <p:cNvSpPr>
            <a:spLocks noGrp="1"/>
          </p:cNvSpPr>
          <p:nvPr>
            <p:ph type="dt" idx="4"/>
          </p:nvPr>
        </p:nvSpPr>
        <p:spPr/>
        <p:txBody>
          <a:bodyPr/>
          <a:p>
            <a:fld id="{225BD36A-E0BD-40EC-A702-B16B705FEC1F}" type="datetime1">
              <a:rPr lang="en-IN"/>
              <a:t>17/03/2023</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Update User Details</a:t>
            </a:r>
            <a:endParaRPr b="0" lang="en-IN" sz="3300" spc="-1" strike="noStrike">
              <a:solidFill>
                <a:srgbClr val="ffffff"/>
              </a:solidFill>
              <a:latin typeface="Arial"/>
            </a:endParaRPr>
          </a:p>
        </p:txBody>
      </p:sp>
      <p:pic>
        <p:nvPicPr>
          <p:cNvPr id="133" name="" descr=""/>
          <p:cNvPicPr/>
          <p:nvPr/>
        </p:nvPicPr>
        <p:blipFill>
          <a:blip r:embed="rId1"/>
          <a:stretch/>
        </p:blipFill>
        <p:spPr>
          <a:xfrm>
            <a:off x="0" y="720000"/>
            <a:ext cx="10080000" cy="4320000"/>
          </a:xfrm>
          <a:prstGeom prst="rect">
            <a:avLst/>
          </a:prstGeom>
          <a:ln w="18000">
            <a:noFill/>
          </a:ln>
        </p:spPr>
      </p:pic>
      <p:sp>
        <p:nvSpPr>
          <p:cNvPr id="3" name="PlaceHolder 2"/>
          <p:cNvSpPr>
            <a:spLocks noGrp="1"/>
          </p:cNvSpPr>
          <p:nvPr>
            <p:ph type="sldNum" idx="6"/>
          </p:nvPr>
        </p:nvSpPr>
        <p:spPr/>
        <p:txBody>
          <a:bodyPr/>
          <a:p>
            <a:fld id="{B66169E5-7ED1-4AE3-BFB8-41A1919E6309}" type="slidenum">
              <a:t>23</a:t>
            </a:fld>
          </a:p>
        </p:txBody>
      </p:sp>
      <p:sp>
        <p:nvSpPr>
          <p:cNvPr id="4" name="PlaceHolder 3"/>
          <p:cNvSpPr>
            <a:spLocks noGrp="1"/>
          </p:cNvSpPr>
          <p:nvPr>
            <p:ph type="dt" idx="4"/>
          </p:nvPr>
        </p:nvSpPr>
        <p:spPr/>
        <p:txBody>
          <a:bodyPr/>
          <a:p>
            <a:fld id="{BAD11798-3517-4D7F-9CA6-847CC8A5EE92}" type="datetime1">
              <a:rPr lang="en-IN"/>
              <a:t>17/03/2023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Specification</a:t>
            </a:r>
            <a:endParaRPr b="0" lang="en-IN" sz="3300" spc="-1" strike="noStrike">
              <a:solidFill>
                <a:srgbClr val="ffffff"/>
              </a:solidFill>
              <a:latin typeface="Arial"/>
            </a:endParaRPr>
          </a:p>
        </p:txBody>
      </p:sp>
      <p:sp>
        <p:nvSpPr>
          <p:cNvPr id="135"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324000">
              <a:lnSpc>
                <a:spcPct val="100000"/>
              </a:lnSpc>
              <a:spcBef>
                <a:spcPts val="499"/>
              </a:spcBef>
              <a:buClr>
                <a:srgbClr val="77caee"/>
              </a:buClr>
              <a:buSzPct val="45000"/>
              <a:buFont typeface="Wingdings" charset="2"/>
              <a:buChar char=""/>
              <a:tabLst>
                <a:tab algn="l" pos="647640"/>
                <a:tab algn="l" pos="648360"/>
              </a:tabLst>
            </a:pPr>
            <a:r>
              <a:rPr b="0" lang="en-US" sz="2200" spc="-7" strike="noStrike">
                <a:solidFill>
                  <a:srgbClr val="000000"/>
                </a:solidFill>
                <a:latin typeface="Times New Roman"/>
                <a:ea typeface="Symbol"/>
              </a:rPr>
              <a:t>The</a:t>
            </a:r>
            <a:r>
              <a:rPr b="0" lang="en-US" sz="2200" spc="-106" strike="noStrike">
                <a:solidFill>
                  <a:srgbClr val="000000"/>
                </a:solidFill>
                <a:latin typeface="Times New Roman"/>
                <a:ea typeface="Symbol"/>
              </a:rPr>
              <a:t> </a:t>
            </a:r>
            <a:r>
              <a:rPr b="0" lang="en-US" sz="2200" spc="-7" strike="noStrike">
                <a:solidFill>
                  <a:srgbClr val="000000"/>
                </a:solidFill>
                <a:latin typeface="Times New Roman"/>
                <a:ea typeface="Symbol"/>
              </a:rPr>
              <a:t>application</a:t>
            </a:r>
            <a:r>
              <a:rPr b="0" lang="en-US" sz="2200" spc="-86" strike="noStrike">
                <a:solidFill>
                  <a:srgbClr val="000000"/>
                </a:solidFill>
                <a:latin typeface="Times New Roman"/>
                <a:ea typeface="Symbol"/>
              </a:rPr>
              <a:t> </a:t>
            </a:r>
            <a:r>
              <a:rPr b="0" lang="en-US" sz="2200" spc="-1" strike="noStrike">
                <a:solidFill>
                  <a:srgbClr val="000000"/>
                </a:solidFill>
                <a:latin typeface="Times New Roman"/>
                <a:ea typeface="Symbol"/>
              </a:rPr>
              <a:t>will</a:t>
            </a:r>
            <a:r>
              <a:rPr b="0" lang="en-US" sz="2200" spc="-100" strike="noStrike">
                <a:solidFill>
                  <a:srgbClr val="000000"/>
                </a:solidFill>
                <a:latin typeface="Times New Roman"/>
                <a:ea typeface="Symbol"/>
              </a:rPr>
              <a:t> </a:t>
            </a:r>
            <a:r>
              <a:rPr b="0" lang="en-US" sz="2200" spc="-1" strike="noStrike">
                <a:solidFill>
                  <a:srgbClr val="000000"/>
                </a:solidFill>
                <a:latin typeface="Times New Roman"/>
                <a:ea typeface="Symbol"/>
              </a:rPr>
              <a:t>use</a:t>
            </a:r>
            <a:r>
              <a:rPr b="0" lang="en-US" sz="2200" spc="-52" strike="noStrike">
                <a:solidFill>
                  <a:srgbClr val="000000"/>
                </a:solidFill>
                <a:latin typeface="Times New Roman"/>
                <a:ea typeface="Symbol"/>
              </a:rPr>
              <a:t> Spring-Boot and </a:t>
            </a:r>
            <a:r>
              <a:rPr b="0" lang="en-US" sz="2200" spc="-1" strike="noStrike">
                <a:solidFill>
                  <a:srgbClr val="000000"/>
                </a:solidFill>
                <a:latin typeface="Times New Roman"/>
                <a:ea typeface="Symbol"/>
              </a:rPr>
              <a:t>React</a:t>
            </a:r>
            <a:r>
              <a:rPr b="0" lang="en-US" sz="2200" spc="-60" strike="noStrike">
                <a:solidFill>
                  <a:srgbClr val="000000"/>
                </a:solidFill>
                <a:latin typeface="Times New Roman"/>
                <a:ea typeface="Symbol"/>
              </a:rPr>
              <a:t> </a:t>
            </a:r>
            <a:r>
              <a:rPr b="0" lang="en-US" sz="2200" spc="-1" strike="noStrike">
                <a:solidFill>
                  <a:srgbClr val="000000"/>
                </a:solidFill>
                <a:latin typeface="Times New Roman"/>
                <a:ea typeface="Symbol"/>
              </a:rPr>
              <a:t>as</a:t>
            </a:r>
            <a:r>
              <a:rPr b="0" lang="en-US" sz="2200" spc="24" strike="noStrike">
                <a:solidFill>
                  <a:srgbClr val="000000"/>
                </a:solidFill>
                <a:latin typeface="Times New Roman"/>
                <a:ea typeface="Symbol"/>
              </a:rPr>
              <a:t> </a:t>
            </a:r>
            <a:r>
              <a:rPr b="0" lang="en-US" sz="2200" spc="-1" strike="noStrike">
                <a:solidFill>
                  <a:srgbClr val="000000"/>
                </a:solidFill>
                <a:latin typeface="Times New Roman"/>
                <a:ea typeface="Symbol"/>
              </a:rPr>
              <a:t>main</a:t>
            </a:r>
            <a:r>
              <a:rPr b="0" lang="en-US" sz="2200" spc="-100" strike="noStrike">
                <a:solidFill>
                  <a:srgbClr val="000000"/>
                </a:solidFill>
                <a:latin typeface="Times New Roman"/>
                <a:ea typeface="Symbol"/>
              </a:rPr>
              <a:t> </a:t>
            </a:r>
            <a:r>
              <a:rPr b="0" lang="en-US" sz="2200" spc="-1" strike="noStrike">
                <a:solidFill>
                  <a:srgbClr val="000000"/>
                </a:solidFill>
                <a:latin typeface="Times New Roman"/>
                <a:ea typeface="Symbol"/>
              </a:rPr>
              <a:t>web</a:t>
            </a:r>
            <a:r>
              <a:rPr b="0" lang="en-US" sz="2200" spc="-92" strike="noStrike">
                <a:solidFill>
                  <a:srgbClr val="000000"/>
                </a:solidFill>
                <a:latin typeface="Times New Roman"/>
                <a:ea typeface="Symbol"/>
              </a:rPr>
              <a:t> </a:t>
            </a:r>
            <a:r>
              <a:rPr b="0" lang="en-US" sz="2200" spc="-1" strike="noStrike">
                <a:solidFill>
                  <a:srgbClr val="000000"/>
                </a:solidFill>
                <a:latin typeface="Times New Roman"/>
                <a:ea typeface="Symbol"/>
              </a:rPr>
              <a:t>technologies.</a:t>
            </a:r>
            <a:endParaRPr b="0" lang="en-IN" sz="2200" spc="-1" strike="noStrike">
              <a:solidFill>
                <a:srgbClr val="000000"/>
              </a:solidFill>
              <a:latin typeface="Arial"/>
            </a:endParaRPr>
          </a:p>
          <a:p>
            <a:pPr marL="432000" indent="-324000">
              <a:lnSpc>
                <a:spcPct val="113000"/>
              </a:lnSpc>
              <a:spcBef>
                <a:spcPts val="289"/>
              </a:spcBef>
              <a:buClr>
                <a:srgbClr val="77caee"/>
              </a:buClr>
              <a:buSzPct val="45000"/>
              <a:buFont typeface="Wingdings" charset="2"/>
              <a:buChar char=""/>
              <a:tabLst>
                <a:tab algn="l" pos="647640"/>
                <a:tab algn="l" pos="648360"/>
              </a:tabLst>
            </a:pPr>
            <a:r>
              <a:rPr b="0" lang="en-US" sz="2200" spc="-7" strike="noStrike">
                <a:solidFill>
                  <a:srgbClr val="000000"/>
                </a:solidFill>
                <a:latin typeface="Times New Roman"/>
                <a:ea typeface="Symbol"/>
              </a:rPr>
              <a:t>HTTP is used for communication between clients and servers over the internet </a:t>
            </a:r>
            <a:endParaRPr b="0" lang="en-IN" sz="2200" spc="-1" strike="noStrike">
              <a:solidFill>
                <a:srgbClr val="000000"/>
              </a:solidFill>
              <a:latin typeface="Arial"/>
            </a:endParaRPr>
          </a:p>
          <a:p>
            <a:pPr marL="432000" indent="-324000">
              <a:lnSpc>
                <a:spcPct val="113000"/>
              </a:lnSpc>
              <a:spcBef>
                <a:spcPts val="289"/>
              </a:spcBef>
              <a:buClr>
                <a:srgbClr val="77caee"/>
              </a:buClr>
              <a:buSzPct val="45000"/>
              <a:buFont typeface="Wingdings" charset="2"/>
              <a:buChar char=""/>
              <a:tabLst>
                <a:tab algn="l" pos="647640"/>
                <a:tab algn="l" pos="648360"/>
              </a:tabLst>
            </a:pPr>
            <a:r>
              <a:rPr b="0" lang="en-US" sz="2200" spc="-1" strike="noStrike">
                <a:solidFill>
                  <a:srgbClr val="000000"/>
                </a:solidFill>
                <a:latin typeface="Times New Roman"/>
                <a:ea typeface="Symbol"/>
              </a:rPr>
              <a:t>Several</a:t>
            </a:r>
            <a:r>
              <a:rPr b="0" lang="en-US" sz="2200" spc="242" strike="noStrike">
                <a:solidFill>
                  <a:srgbClr val="000000"/>
                </a:solidFill>
                <a:latin typeface="Times New Roman"/>
                <a:ea typeface="Symbol"/>
              </a:rPr>
              <a:t> </a:t>
            </a:r>
            <a:r>
              <a:rPr b="0" lang="en-US" sz="2200" spc="-1" strike="noStrike">
                <a:solidFill>
                  <a:srgbClr val="000000"/>
                </a:solidFill>
                <a:latin typeface="Times New Roman"/>
                <a:ea typeface="Symbol"/>
              </a:rPr>
              <a:t>types</a:t>
            </a:r>
            <a:r>
              <a:rPr b="0" lang="en-US" sz="2200" spc="259" strike="noStrike">
                <a:solidFill>
                  <a:srgbClr val="000000"/>
                </a:solidFill>
                <a:latin typeface="Times New Roman"/>
                <a:ea typeface="Symbol"/>
              </a:rPr>
              <a:t> </a:t>
            </a:r>
            <a:r>
              <a:rPr b="0" lang="en-US" sz="2200" spc="-1" strike="noStrike">
                <a:solidFill>
                  <a:srgbClr val="000000"/>
                </a:solidFill>
                <a:latin typeface="Times New Roman"/>
                <a:ea typeface="Symbol"/>
              </a:rPr>
              <a:t>of</a:t>
            </a:r>
            <a:r>
              <a:rPr b="0" lang="en-US" sz="2200" spc="239" strike="noStrike">
                <a:solidFill>
                  <a:srgbClr val="000000"/>
                </a:solidFill>
                <a:latin typeface="Times New Roman"/>
                <a:ea typeface="Symbol"/>
              </a:rPr>
              <a:t> </a:t>
            </a:r>
            <a:r>
              <a:rPr b="0" lang="en-US" sz="2200" spc="-1" strike="noStrike">
                <a:solidFill>
                  <a:srgbClr val="000000"/>
                </a:solidFill>
                <a:latin typeface="Times New Roman"/>
                <a:ea typeface="Symbol"/>
              </a:rPr>
              <a:t>validations</a:t>
            </a:r>
            <a:r>
              <a:rPr b="0" lang="en-US" sz="2200" spc="248" strike="noStrike">
                <a:solidFill>
                  <a:srgbClr val="000000"/>
                </a:solidFill>
                <a:latin typeface="Times New Roman"/>
                <a:ea typeface="Symbol"/>
              </a:rPr>
              <a:t> </a:t>
            </a:r>
            <a:r>
              <a:rPr b="0" lang="en-US" sz="2200" spc="-1" strike="noStrike">
                <a:solidFill>
                  <a:srgbClr val="000000"/>
                </a:solidFill>
                <a:latin typeface="Times New Roman"/>
                <a:ea typeface="Symbol"/>
              </a:rPr>
              <a:t>make</a:t>
            </a:r>
            <a:r>
              <a:rPr b="0" lang="en-US" sz="2200" spc="239" strike="noStrike">
                <a:solidFill>
                  <a:srgbClr val="000000"/>
                </a:solidFill>
                <a:latin typeface="Times New Roman"/>
                <a:ea typeface="Symbol"/>
              </a:rPr>
              <a:t> </a:t>
            </a:r>
            <a:r>
              <a:rPr b="0" lang="en-US" sz="2200" spc="-1" strike="noStrike">
                <a:solidFill>
                  <a:srgbClr val="000000"/>
                </a:solidFill>
                <a:latin typeface="Times New Roman"/>
                <a:ea typeface="Symbol"/>
              </a:rPr>
              <a:t>this</a:t>
            </a:r>
            <a:r>
              <a:rPr b="0" lang="en-US" sz="2200" spc="242" strike="noStrike">
                <a:solidFill>
                  <a:srgbClr val="000000"/>
                </a:solidFill>
                <a:latin typeface="Times New Roman"/>
                <a:ea typeface="Symbol"/>
              </a:rPr>
              <a:t> </a:t>
            </a:r>
            <a:r>
              <a:rPr b="0" lang="en-US" sz="2200" spc="-1" strike="noStrike">
                <a:solidFill>
                  <a:srgbClr val="000000"/>
                </a:solidFill>
                <a:latin typeface="Times New Roman"/>
                <a:ea typeface="Symbol"/>
              </a:rPr>
              <a:t>web</a:t>
            </a:r>
            <a:r>
              <a:rPr b="0" lang="en-US" sz="2200" spc="248" strike="noStrike">
                <a:solidFill>
                  <a:srgbClr val="000000"/>
                </a:solidFill>
                <a:latin typeface="Times New Roman"/>
                <a:ea typeface="Symbol"/>
              </a:rPr>
              <a:t> </a:t>
            </a:r>
            <a:r>
              <a:rPr b="0" lang="en-US" sz="2200" spc="-1" strike="noStrike">
                <a:solidFill>
                  <a:srgbClr val="000000"/>
                </a:solidFill>
                <a:latin typeface="Times New Roman"/>
                <a:ea typeface="Symbol"/>
              </a:rPr>
              <a:t>application</a:t>
            </a:r>
            <a:r>
              <a:rPr b="0" lang="en-US" sz="2200" spc="248" strike="noStrike">
                <a:solidFill>
                  <a:srgbClr val="000000"/>
                </a:solidFill>
                <a:latin typeface="Times New Roman"/>
                <a:ea typeface="Symbol"/>
              </a:rPr>
              <a:t> </a:t>
            </a:r>
            <a:r>
              <a:rPr b="0" lang="en-US" sz="2200" spc="-1" strike="noStrike">
                <a:solidFill>
                  <a:srgbClr val="000000"/>
                </a:solidFill>
                <a:latin typeface="Times New Roman"/>
                <a:ea typeface="Symbol"/>
              </a:rPr>
              <a:t>a</a:t>
            </a:r>
            <a:r>
              <a:rPr b="0" lang="en-US" sz="2200" spc="239" strike="noStrike">
                <a:solidFill>
                  <a:srgbClr val="000000"/>
                </a:solidFill>
                <a:latin typeface="Times New Roman"/>
                <a:ea typeface="Symbol"/>
              </a:rPr>
              <a:t> </a:t>
            </a:r>
            <a:r>
              <a:rPr b="0" lang="en-US" sz="2200" spc="-1" strike="noStrike">
                <a:solidFill>
                  <a:srgbClr val="000000"/>
                </a:solidFill>
                <a:latin typeface="Times New Roman"/>
                <a:ea typeface="Symbol"/>
              </a:rPr>
              <a:t>secured</a:t>
            </a:r>
            <a:r>
              <a:rPr b="0" lang="en-US" sz="2200" spc="248" strike="noStrike">
                <a:solidFill>
                  <a:srgbClr val="000000"/>
                </a:solidFill>
                <a:latin typeface="Times New Roman"/>
                <a:ea typeface="Symbol"/>
              </a:rPr>
              <a:t> </a:t>
            </a:r>
            <a:r>
              <a:rPr b="0" lang="en-US" sz="2200" spc="-1" strike="noStrike">
                <a:solidFill>
                  <a:srgbClr val="000000"/>
                </a:solidFill>
                <a:latin typeface="Times New Roman"/>
                <a:ea typeface="Symbol"/>
              </a:rPr>
              <a:t>one</a:t>
            </a:r>
            <a:r>
              <a:rPr b="0" lang="en-US" sz="2200" spc="253" strike="noStrike">
                <a:solidFill>
                  <a:srgbClr val="000000"/>
                </a:solidFill>
                <a:latin typeface="Times New Roman"/>
                <a:ea typeface="Symbol"/>
              </a:rPr>
              <a:t> </a:t>
            </a:r>
            <a:r>
              <a:rPr b="0" lang="en-US" sz="2200" spc="-1" strike="noStrike">
                <a:solidFill>
                  <a:srgbClr val="000000"/>
                </a:solidFill>
                <a:latin typeface="Times New Roman"/>
                <a:ea typeface="Symbol"/>
              </a:rPr>
              <a:t>and</a:t>
            </a:r>
            <a:r>
              <a:rPr b="0" lang="en-US" sz="2200" spc="242" strike="noStrike">
                <a:solidFill>
                  <a:srgbClr val="000000"/>
                </a:solidFill>
                <a:latin typeface="Times New Roman"/>
                <a:ea typeface="Symbol"/>
              </a:rPr>
              <a:t> </a:t>
            </a:r>
            <a:r>
              <a:rPr b="0" lang="en-US" sz="2200" spc="-1" strike="noStrike">
                <a:solidFill>
                  <a:srgbClr val="000000"/>
                </a:solidFill>
                <a:latin typeface="Times New Roman"/>
                <a:ea typeface="Symbol"/>
              </a:rPr>
              <a:t>SQL</a:t>
            </a:r>
            <a:r>
              <a:rPr b="0" lang="en-US" sz="2200" spc="-287" strike="noStrike">
                <a:solidFill>
                  <a:srgbClr val="000000"/>
                </a:solidFill>
                <a:latin typeface="Times New Roman"/>
                <a:ea typeface="Symbol"/>
              </a:rPr>
              <a:t> </a:t>
            </a:r>
            <a:r>
              <a:rPr b="0" lang="en-US" sz="2200" spc="-1" strike="noStrike">
                <a:solidFill>
                  <a:srgbClr val="000000"/>
                </a:solidFill>
                <a:latin typeface="Times New Roman"/>
                <a:ea typeface="Symbol"/>
              </a:rPr>
              <a:t>Injections</a:t>
            </a:r>
            <a:r>
              <a:rPr b="0" lang="en-US" sz="2200" spc="-7" strike="noStrike">
                <a:solidFill>
                  <a:srgbClr val="000000"/>
                </a:solidFill>
                <a:latin typeface="Times New Roman"/>
                <a:ea typeface="Symbol"/>
              </a:rPr>
              <a:t> </a:t>
            </a:r>
            <a:r>
              <a:rPr b="0" lang="en-US" sz="2200" spc="-1" strike="noStrike">
                <a:solidFill>
                  <a:srgbClr val="000000"/>
                </a:solidFill>
                <a:latin typeface="Times New Roman"/>
                <a:ea typeface="Symbol"/>
              </a:rPr>
              <a:t>can</a:t>
            </a:r>
            <a:r>
              <a:rPr b="0" lang="en-US" sz="2200" spc="9" strike="noStrike">
                <a:solidFill>
                  <a:srgbClr val="000000"/>
                </a:solidFill>
                <a:latin typeface="Times New Roman"/>
                <a:ea typeface="Symbol"/>
              </a:rPr>
              <a:t> </a:t>
            </a:r>
            <a:r>
              <a:rPr b="0" lang="en-US" sz="2200" spc="-1" strike="noStrike">
                <a:solidFill>
                  <a:srgbClr val="000000"/>
                </a:solidFill>
                <a:latin typeface="Times New Roman"/>
                <a:ea typeface="Symbol"/>
              </a:rPr>
              <a:t>also</a:t>
            </a:r>
            <a:r>
              <a:rPr b="0" lang="en-US" sz="2200" spc="9" strike="noStrike">
                <a:solidFill>
                  <a:srgbClr val="000000"/>
                </a:solidFill>
                <a:latin typeface="Times New Roman"/>
                <a:ea typeface="Symbol"/>
              </a:rPr>
              <a:t> </a:t>
            </a:r>
            <a:r>
              <a:rPr b="0" lang="en-US" sz="2200" spc="-1" strike="noStrike">
                <a:solidFill>
                  <a:srgbClr val="000000"/>
                </a:solidFill>
                <a:latin typeface="Times New Roman"/>
                <a:ea typeface="Symbol"/>
              </a:rPr>
              <a:t>be</a:t>
            </a:r>
            <a:r>
              <a:rPr b="0" lang="en-US" sz="2200" spc="12" strike="noStrike">
                <a:solidFill>
                  <a:srgbClr val="000000"/>
                </a:solidFill>
                <a:latin typeface="Times New Roman"/>
                <a:ea typeface="Symbol"/>
              </a:rPr>
              <a:t> </a:t>
            </a:r>
            <a:r>
              <a:rPr b="0" lang="en-US" sz="2200" spc="-1" strike="noStrike">
                <a:solidFill>
                  <a:srgbClr val="000000"/>
                </a:solidFill>
                <a:latin typeface="Times New Roman"/>
                <a:ea typeface="Symbol"/>
              </a:rPr>
              <a:t>prevented.</a:t>
            </a:r>
            <a:endParaRPr b="0" lang="en-IN" sz="2200" spc="-1" strike="noStrike">
              <a:solidFill>
                <a:srgbClr val="000000"/>
              </a:solidFill>
              <a:latin typeface="Arial"/>
            </a:endParaRPr>
          </a:p>
          <a:p>
            <a:pPr marL="432000" indent="-324000">
              <a:lnSpc>
                <a:spcPct val="113000"/>
              </a:lnSpc>
              <a:spcBef>
                <a:spcPts val="116"/>
              </a:spcBef>
              <a:buClr>
                <a:srgbClr val="77caee"/>
              </a:buClr>
              <a:buSzPct val="45000"/>
              <a:buFont typeface="Wingdings" charset="2"/>
              <a:buChar char=""/>
              <a:tabLst>
                <a:tab algn="l" pos="647640"/>
                <a:tab algn="l" pos="648360"/>
              </a:tabLst>
            </a:pPr>
            <a:r>
              <a:rPr b="0" lang="en-US" sz="2200" spc="-7" strike="noStrike">
                <a:solidFill>
                  <a:srgbClr val="000000"/>
                </a:solidFill>
                <a:latin typeface="Times New Roman"/>
                <a:ea typeface="Symbol"/>
              </a:rPr>
              <a:t>Since</a:t>
            </a:r>
            <a:r>
              <a:rPr b="0" lang="en-US" sz="2200" spc="-46" strike="noStrike">
                <a:solidFill>
                  <a:srgbClr val="000000"/>
                </a:solidFill>
                <a:latin typeface="Times New Roman"/>
                <a:ea typeface="Symbol"/>
              </a:rPr>
              <a:t> Online </a:t>
            </a:r>
            <a:r>
              <a:rPr b="0" lang="en-US" sz="2200" spc="-7" strike="noStrike">
                <a:solidFill>
                  <a:srgbClr val="000000"/>
                </a:solidFill>
                <a:latin typeface="Times New Roman"/>
                <a:ea typeface="Symbol"/>
              </a:rPr>
              <a:t>Banking</a:t>
            </a:r>
            <a:r>
              <a:rPr b="0" lang="en-US" sz="2200" spc="-32" strike="noStrike">
                <a:solidFill>
                  <a:srgbClr val="000000"/>
                </a:solidFill>
                <a:latin typeface="Times New Roman"/>
                <a:ea typeface="Symbol"/>
              </a:rPr>
              <a:t> </a:t>
            </a:r>
            <a:r>
              <a:rPr b="0" lang="en-US" sz="2200" spc="-1" strike="noStrike">
                <a:solidFill>
                  <a:srgbClr val="000000"/>
                </a:solidFill>
                <a:latin typeface="Times New Roman"/>
                <a:ea typeface="Symbol"/>
              </a:rPr>
              <a:t>is</a:t>
            </a:r>
            <a:r>
              <a:rPr b="0" lang="en-US" sz="2200" spc="-75" strike="noStrike">
                <a:solidFill>
                  <a:srgbClr val="000000"/>
                </a:solidFill>
                <a:latin typeface="Times New Roman"/>
                <a:ea typeface="Symbol"/>
              </a:rPr>
              <a:t> </a:t>
            </a:r>
            <a:r>
              <a:rPr b="0" lang="en-US" sz="2200" spc="-1" strike="noStrike">
                <a:solidFill>
                  <a:srgbClr val="000000"/>
                </a:solidFill>
                <a:latin typeface="Times New Roman"/>
                <a:ea typeface="Symbol"/>
              </a:rPr>
              <a:t>a</a:t>
            </a:r>
            <a:r>
              <a:rPr b="0" lang="en-US" sz="2200" spc="-46" strike="noStrike">
                <a:solidFill>
                  <a:srgbClr val="000000"/>
                </a:solidFill>
                <a:latin typeface="Times New Roman"/>
                <a:ea typeface="Symbol"/>
              </a:rPr>
              <a:t> </a:t>
            </a:r>
            <a:r>
              <a:rPr b="0" lang="en-US" sz="2200" spc="-1" strike="noStrike">
                <a:solidFill>
                  <a:srgbClr val="000000"/>
                </a:solidFill>
                <a:latin typeface="Times New Roman"/>
                <a:ea typeface="Symbol"/>
              </a:rPr>
              <a:t>web-based</a:t>
            </a:r>
            <a:r>
              <a:rPr b="0" lang="en-US" sz="2200" spc="-32" strike="noStrike">
                <a:solidFill>
                  <a:srgbClr val="000000"/>
                </a:solidFill>
                <a:latin typeface="Times New Roman"/>
                <a:ea typeface="Symbol"/>
              </a:rPr>
              <a:t> </a:t>
            </a:r>
            <a:r>
              <a:rPr b="0" lang="en-US" sz="2200" spc="-1" strike="noStrike">
                <a:solidFill>
                  <a:srgbClr val="000000"/>
                </a:solidFill>
                <a:latin typeface="Times New Roman"/>
                <a:ea typeface="Symbol"/>
              </a:rPr>
              <a:t>application,</a:t>
            </a:r>
            <a:r>
              <a:rPr b="0" lang="en-US" sz="2200" spc="-41" strike="noStrike">
                <a:solidFill>
                  <a:srgbClr val="000000"/>
                </a:solidFill>
                <a:latin typeface="Times New Roman"/>
                <a:ea typeface="Symbol"/>
              </a:rPr>
              <a:t> </a:t>
            </a:r>
            <a:r>
              <a:rPr b="0" lang="en-US" sz="2200" spc="-1" strike="noStrike">
                <a:solidFill>
                  <a:srgbClr val="000000"/>
                </a:solidFill>
                <a:latin typeface="Times New Roman"/>
                <a:ea typeface="Symbol"/>
              </a:rPr>
              <a:t>internet</a:t>
            </a:r>
            <a:r>
              <a:rPr b="0" lang="en-US" sz="2200" spc="-26" strike="noStrike">
                <a:solidFill>
                  <a:srgbClr val="000000"/>
                </a:solidFill>
                <a:latin typeface="Times New Roman"/>
                <a:ea typeface="Symbol"/>
              </a:rPr>
              <a:t> </a:t>
            </a:r>
            <a:r>
              <a:rPr b="0" lang="en-US" sz="2200" spc="-1" strike="noStrike">
                <a:solidFill>
                  <a:srgbClr val="000000"/>
                </a:solidFill>
                <a:latin typeface="Times New Roman"/>
                <a:ea typeface="Symbol"/>
              </a:rPr>
              <a:t>connection</a:t>
            </a:r>
            <a:r>
              <a:rPr b="0" lang="en-US" sz="2200" spc="-41" strike="noStrike">
                <a:solidFill>
                  <a:srgbClr val="000000"/>
                </a:solidFill>
                <a:latin typeface="Times New Roman"/>
                <a:ea typeface="Symbol"/>
              </a:rPr>
              <a:t> </a:t>
            </a:r>
            <a:r>
              <a:rPr b="0" lang="en-US" sz="2200" spc="-1" strike="noStrike">
                <a:solidFill>
                  <a:srgbClr val="000000"/>
                </a:solidFill>
                <a:latin typeface="Times New Roman"/>
                <a:ea typeface="Symbol"/>
              </a:rPr>
              <a:t>must</a:t>
            </a:r>
            <a:r>
              <a:rPr b="0" lang="en-US" sz="2200" spc="-26" strike="noStrike">
                <a:solidFill>
                  <a:srgbClr val="000000"/>
                </a:solidFill>
                <a:latin typeface="Times New Roman"/>
                <a:ea typeface="Symbol"/>
              </a:rPr>
              <a:t> </a:t>
            </a:r>
            <a:r>
              <a:rPr b="0" lang="en-US" sz="2200" spc="-1" strike="noStrike">
                <a:solidFill>
                  <a:srgbClr val="000000"/>
                </a:solidFill>
                <a:latin typeface="Times New Roman"/>
                <a:ea typeface="Symbol"/>
              </a:rPr>
              <a:t>be</a:t>
            </a:r>
            <a:r>
              <a:rPr b="0" lang="en-US" sz="2200" spc="-287" strike="noStrike">
                <a:solidFill>
                  <a:srgbClr val="000000"/>
                </a:solidFill>
                <a:latin typeface="Times New Roman"/>
                <a:ea typeface="Symbol"/>
              </a:rPr>
              <a:t> </a:t>
            </a:r>
            <a:r>
              <a:rPr b="0" lang="en-US" sz="2200" spc="-1" strike="noStrike">
                <a:solidFill>
                  <a:srgbClr val="000000"/>
                </a:solidFill>
                <a:latin typeface="Times New Roman"/>
                <a:ea typeface="Symbol"/>
              </a:rPr>
              <a:t>established.</a:t>
            </a:r>
            <a:endParaRPr b="0" lang="en-IN" sz="2200" spc="-1" strike="noStrike">
              <a:solidFill>
                <a:srgbClr val="000000"/>
              </a:solidFill>
              <a:latin typeface="Arial"/>
            </a:endParaRPr>
          </a:p>
          <a:p>
            <a:pPr marL="432000" indent="-324000">
              <a:lnSpc>
                <a:spcPct val="113000"/>
              </a:lnSpc>
              <a:spcBef>
                <a:spcPts val="111"/>
              </a:spcBef>
              <a:buClr>
                <a:srgbClr val="77caee"/>
              </a:buClr>
              <a:buSzPct val="45000"/>
              <a:buFont typeface="Wingdings" charset="2"/>
              <a:buChar char=""/>
              <a:tabLst>
                <a:tab algn="l" pos="647640"/>
                <a:tab algn="l" pos="648360"/>
              </a:tabLst>
            </a:pPr>
            <a:r>
              <a:rPr b="0" lang="en-US" sz="2200" spc="-15" strike="noStrike">
                <a:solidFill>
                  <a:srgbClr val="000000"/>
                </a:solidFill>
                <a:latin typeface="Times New Roman"/>
                <a:ea typeface="Symbol"/>
              </a:rPr>
              <a:t>The</a:t>
            </a:r>
            <a:r>
              <a:rPr b="0" lang="en-US" sz="2200" spc="-80" strike="noStrike">
                <a:solidFill>
                  <a:srgbClr val="000000"/>
                </a:solidFill>
                <a:latin typeface="Times New Roman"/>
                <a:ea typeface="Symbol"/>
              </a:rPr>
              <a:t> Online </a:t>
            </a:r>
            <a:r>
              <a:rPr b="0" lang="en-US" sz="2200" spc="-7" strike="noStrike">
                <a:solidFill>
                  <a:srgbClr val="000000"/>
                </a:solidFill>
                <a:latin typeface="Times New Roman"/>
                <a:ea typeface="Symbol"/>
              </a:rPr>
              <a:t>Banking</a:t>
            </a:r>
            <a:r>
              <a:rPr b="0" lang="en-US" sz="2200" spc="-32" strike="noStrike">
                <a:solidFill>
                  <a:srgbClr val="000000"/>
                </a:solidFill>
                <a:latin typeface="Times New Roman"/>
                <a:ea typeface="Symbol"/>
              </a:rPr>
              <a:t> </a:t>
            </a:r>
            <a:r>
              <a:rPr b="0" lang="en-US" sz="2200" spc="-15" strike="noStrike">
                <a:solidFill>
                  <a:srgbClr val="000000"/>
                </a:solidFill>
                <a:latin typeface="Times New Roman"/>
                <a:ea typeface="Symbol"/>
              </a:rPr>
              <a:t>will</a:t>
            </a:r>
            <a:r>
              <a:rPr b="0" lang="en-US" sz="2200" spc="-72" strike="noStrike">
                <a:solidFill>
                  <a:srgbClr val="000000"/>
                </a:solidFill>
                <a:latin typeface="Times New Roman"/>
                <a:ea typeface="Symbol"/>
              </a:rPr>
              <a:t> </a:t>
            </a:r>
            <a:r>
              <a:rPr b="0" lang="en-US" sz="2200" spc="-15" strike="noStrike">
                <a:solidFill>
                  <a:srgbClr val="000000"/>
                </a:solidFill>
                <a:latin typeface="Times New Roman"/>
                <a:ea typeface="Symbol"/>
              </a:rPr>
              <a:t>be</a:t>
            </a:r>
            <a:r>
              <a:rPr b="0" lang="en-US" sz="2200" spc="-92" strike="noStrike">
                <a:solidFill>
                  <a:srgbClr val="000000"/>
                </a:solidFill>
                <a:latin typeface="Times New Roman"/>
                <a:ea typeface="Symbol"/>
              </a:rPr>
              <a:t> </a:t>
            </a:r>
            <a:r>
              <a:rPr b="0" lang="en-US" sz="2200" spc="-15" strike="noStrike">
                <a:solidFill>
                  <a:srgbClr val="000000"/>
                </a:solidFill>
                <a:latin typeface="Times New Roman"/>
                <a:ea typeface="Symbol"/>
              </a:rPr>
              <a:t>used</a:t>
            </a:r>
            <a:r>
              <a:rPr b="0" lang="en-US" sz="2200" spc="-55" strike="noStrike">
                <a:solidFill>
                  <a:srgbClr val="000000"/>
                </a:solidFill>
                <a:latin typeface="Times New Roman"/>
                <a:ea typeface="Symbol"/>
              </a:rPr>
              <a:t> </a:t>
            </a:r>
            <a:r>
              <a:rPr b="0" lang="en-US" sz="2200" spc="-15" strike="noStrike">
                <a:solidFill>
                  <a:srgbClr val="000000"/>
                </a:solidFill>
                <a:latin typeface="Times New Roman"/>
                <a:ea typeface="Symbol"/>
              </a:rPr>
              <a:t>on</a:t>
            </a:r>
            <a:r>
              <a:rPr b="0" lang="en-US" sz="2200" spc="-60" strike="noStrike">
                <a:solidFill>
                  <a:srgbClr val="000000"/>
                </a:solidFill>
                <a:latin typeface="Times New Roman"/>
                <a:ea typeface="Symbol"/>
              </a:rPr>
              <a:t> </a:t>
            </a:r>
            <a:r>
              <a:rPr b="0" lang="en-US" sz="2200" spc="-15" strike="noStrike">
                <a:solidFill>
                  <a:srgbClr val="000000"/>
                </a:solidFill>
                <a:latin typeface="Times New Roman"/>
                <a:ea typeface="Symbol"/>
              </a:rPr>
              <a:t>PCs</a:t>
            </a:r>
            <a:r>
              <a:rPr b="0" lang="en-US" sz="2200" spc="-86" strike="noStrike">
                <a:solidFill>
                  <a:srgbClr val="000000"/>
                </a:solidFill>
                <a:latin typeface="Times New Roman"/>
                <a:ea typeface="Symbol"/>
              </a:rPr>
              <a:t> </a:t>
            </a:r>
            <a:r>
              <a:rPr b="0" lang="en-US" sz="2200" spc="-15" strike="noStrike">
                <a:solidFill>
                  <a:srgbClr val="000000"/>
                </a:solidFill>
                <a:latin typeface="Times New Roman"/>
                <a:ea typeface="Symbol"/>
              </a:rPr>
              <a:t>and</a:t>
            </a:r>
            <a:r>
              <a:rPr b="0" lang="en-US" sz="2200" spc="-75" strike="noStrike">
                <a:solidFill>
                  <a:srgbClr val="000000"/>
                </a:solidFill>
                <a:latin typeface="Times New Roman"/>
                <a:ea typeface="Symbol"/>
              </a:rPr>
              <a:t> </a:t>
            </a:r>
            <a:r>
              <a:rPr b="0" lang="en-US" sz="2200" spc="-15" strike="noStrike">
                <a:solidFill>
                  <a:srgbClr val="000000"/>
                </a:solidFill>
                <a:latin typeface="Times New Roman"/>
                <a:ea typeface="Symbol"/>
              </a:rPr>
              <a:t>will</a:t>
            </a:r>
            <a:r>
              <a:rPr b="0" lang="en-US" sz="2200" spc="-80" strike="noStrike">
                <a:solidFill>
                  <a:srgbClr val="000000"/>
                </a:solidFill>
                <a:latin typeface="Times New Roman"/>
                <a:ea typeface="Symbol"/>
              </a:rPr>
              <a:t> </a:t>
            </a:r>
            <a:r>
              <a:rPr b="0" lang="en-US" sz="2200" spc="-15" strike="noStrike">
                <a:solidFill>
                  <a:srgbClr val="000000"/>
                </a:solidFill>
                <a:latin typeface="Times New Roman"/>
                <a:ea typeface="Symbol"/>
              </a:rPr>
              <a:t>function</a:t>
            </a:r>
            <a:r>
              <a:rPr b="0" lang="en-US" sz="2200" spc="-72" strike="noStrike">
                <a:solidFill>
                  <a:srgbClr val="000000"/>
                </a:solidFill>
                <a:latin typeface="Times New Roman"/>
                <a:ea typeface="Symbol"/>
              </a:rPr>
              <a:t> </a:t>
            </a:r>
            <a:r>
              <a:rPr b="0" lang="en-US" sz="2200" spc="-12" strike="noStrike">
                <a:solidFill>
                  <a:srgbClr val="000000"/>
                </a:solidFill>
                <a:latin typeface="Times New Roman"/>
                <a:ea typeface="Symbol"/>
              </a:rPr>
              <a:t>via</a:t>
            </a:r>
            <a:r>
              <a:rPr b="0" lang="en-US" sz="2200" spc="-52" strike="noStrike">
                <a:solidFill>
                  <a:srgbClr val="000000"/>
                </a:solidFill>
                <a:latin typeface="Times New Roman"/>
                <a:ea typeface="Symbol"/>
              </a:rPr>
              <a:t> </a:t>
            </a:r>
            <a:r>
              <a:rPr b="0" lang="en-US" sz="2200" spc="-12" strike="noStrike">
                <a:solidFill>
                  <a:srgbClr val="000000"/>
                </a:solidFill>
                <a:latin typeface="Times New Roman"/>
                <a:ea typeface="Symbol"/>
              </a:rPr>
              <a:t>internet</a:t>
            </a:r>
            <a:r>
              <a:rPr b="0" lang="en-US" sz="2200" spc="-26" strike="noStrike">
                <a:solidFill>
                  <a:srgbClr val="000000"/>
                </a:solidFill>
                <a:latin typeface="Times New Roman"/>
                <a:ea typeface="Symbol"/>
              </a:rPr>
              <a:t> </a:t>
            </a:r>
            <a:r>
              <a:rPr b="0" lang="en-US" sz="2200" spc="-12" strike="noStrike">
                <a:solidFill>
                  <a:srgbClr val="000000"/>
                </a:solidFill>
                <a:latin typeface="Times New Roman"/>
                <a:ea typeface="Symbol"/>
              </a:rPr>
              <a:t>or</a:t>
            </a:r>
            <a:r>
              <a:rPr b="0" lang="en-US" sz="2200" spc="-41" strike="noStrike">
                <a:solidFill>
                  <a:srgbClr val="000000"/>
                </a:solidFill>
                <a:latin typeface="Times New Roman"/>
                <a:ea typeface="Symbol"/>
              </a:rPr>
              <a:t> </a:t>
            </a:r>
            <a:r>
              <a:rPr b="0" lang="en-US" sz="2200" spc="-12" strike="noStrike">
                <a:solidFill>
                  <a:srgbClr val="000000"/>
                </a:solidFill>
                <a:latin typeface="Times New Roman"/>
                <a:ea typeface="Symbol"/>
              </a:rPr>
              <a:t>intranet</a:t>
            </a:r>
            <a:r>
              <a:rPr b="0" lang="en-US" sz="2200" spc="-287" strike="noStrike">
                <a:solidFill>
                  <a:srgbClr val="000000"/>
                </a:solidFill>
                <a:latin typeface="Times New Roman"/>
                <a:ea typeface="Symbol"/>
              </a:rPr>
              <a:t> </a:t>
            </a:r>
            <a:r>
              <a:rPr b="0" lang="en-US" sz="2200" spc="-1" strike="noStrike">
                <a:solidFill>
                  <a:srgbClr val="000000"/>
                </a:solidFill>
                <a:latin typeface="Times New Roman"/>
                <a:ea typeface="Symbol"/>
              </a:rPr>
              <a:t>in</a:t>
            </a:r>
            <a:r>
              <a:rPr b="0" lang="en-US" sz="2200" spc="-32" strike="noStrike">
                <a:solidFill>
                  <a:srgbClr val="000000"/>
                </a:solidFill>
                <a:latin typeface="Times New Roman"/>
                <a:ea typeface="Symbol"/>
              </a:rPr>
              <a:t> </a:t>
            </a:r>
            <a:r>
              <a:rPr b="0" lang="en-US" sz="2200" spc="-1" strike="noStrike">
                <a:solidFill>
                  <a:srgbClr val="000000"/>
                </a:solidFill>
                <a:latin typeface="Times New Roman"/>
                <a:ea typeface="Symbol"/>
              </a:rPr>
              <a:t>any web</a:t>
            </a:r>
            <a:r>
              <a:rPr b="0" lang="en-US" sz="2200" spc="-26" strike="noStrike">
                <a:solidFill>
                  <a:srgbClr val="000000"/>
                </a:solidFill>
                <a:latin typeface="Times New Roman"/>
                <a:ea typeface="Symbol"/>
              </a:rPr>
              <a:t> </a:t>
            </a:r>
            <a:r>
              <a:rPr b="0" lang="en-US" sz="2200" spc="-1" strike="noStrike">
                <a:solidFill>
                  <a:srgbClr val="000000"/>
                </a:solidFill>
                <a:latin typeface="Times New Roman"/>
                <a:ea typeface="Symbol"/>
              </a:rPr>
              <a:t>browser.</a:t>
            </a:r>
            <a:endParaRPr b="0" lang="en-IN" sz="2200" spc="-1" strike="noStrike">
              <a:solidFill>
                <a:srgbClr val="000000"/>
              </a:solidFill>
              <a:latin typeface="Arial"/>
            </a:endParaRPr>
          </a:p>
        </p:txBody>
      </p:sp>
      <p:sp>
        <p:nvSpPr>
          <p:cNvPr id="4" name="PlaceHolder 3"/>
          <p:cNvSpPr>
            <a:spLocks noGrp="1"/>
          </p:cNvSpPr>
          <p:nvPr>
            <p:ph type="sldNum" idx="6"/>
          </p:nvPr>
        </p:nvSpPr>
        <p:spPr/>
        <p:txBody>
          <a:bodyPr/>
          <a:p>
            <a:fld id="{A0FA3967-4C8E-4B80-A7BE-977524EDE923}" type="slidenum">
              <a:t>24</a:t>
            </a:fld>
          </a:p>
        </p:txBody>
      </p:sp>
      <p:sp>
        <p:nvSpPr>
          <p:cNvPr id="5" name="PlaceHolder 4"/>
          <p:cNvSpPr>
            <a:spLocks noGrp="1"/>
          </p:cNvSpPr>
          <p:nvPr>
            <p:ph type="dt" idx="4"/>
          </p:nvPr>
        </p:nvSpPr>
        <p:spPr/>
        <p:txBody>
          <a:bodyPr/>
          <a:p>
            <a:fld id="{AF222627-473D-4ECC-9936-B3915FA4E8F6}" type="datetime1">
              <a:rPr lang="en-IN"/>
              <a:t>17/03/2023</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S/W and H/W Requirements</a:t>
            </a:r>
            <a:endParaRPr b="0" lang="en-IN" sz="3300" spc="-1" strike="noStrike">
              <a:solidFill>
                <a:srgbClr val="ffffff"/>
              </a:solidFill>
              <a:latin typeface="Arial"/>
            </a:endParaRPr>
          </a:p>
        </p:txBody>
      </p:sp>
      <p:sp>
        <p:nvSpPr>
          <p:cNvPr id="137"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190440" indent="0">
              <a:lnSpc>
                <a:spcPct val="100000"/>
              </a:lnSpc>
              <a:spcBef>
                <a:spcPts val="451"/>
              </a:spcBef>
              <a:buNone/>
            </a:pPr>
            <a:r>
              <a:rPr b="0" lang="en-US" sz="1300" spc="-1" strike="noStrike" u="sng">
                <a:solidFill>
                  <a:srgbClr val="000000"/>
                </a:solidFill>
                <a:uFillTx/>
                <a:latin typeface="Times New Roman"/>
                <a:ea typeface="Times New Roman"/>
              </a:rPr>
              <a:t>Server</a:t>
            </a:r>
            <a:r>
              <a:rPr b="0" lang="en-US" sz="1300" spc="-12" strike="noStrike" u="sng">
                <a:solidFill>
                  <a:srgbClr val="000000"/>
                </a:solidFill>
                <a:uFillTx/>
                <a:latin typeface="Times New Roman"/>
                <a:ea typeface="Times New Roman"/>
              </a:rPr>
              <a:t> </a:t>
            </a:r>
            <a:r>
              <a:rPr b="0" lang="en-US" sz="1300" spc="-1" strike="noStrike" u="sng">
                <a:solidFill>
                  <a:srgbClr val="000000"/>
                </a:solidFill>
                <a:uFillTx/>
                <a:latin typeface="Times New Roman"/>
                <a:ea typeface="Times New Roman"/>
              </a:rPr>
              <a:t>Side:</a:t>
            </a:r>
            <a:r>
              <a:rPr b="0" lang="en-US" sz="1300" spc="-1" strike="noStrike">
                <a:solidFill>
                  <a:srgbClr val="000000"/>
                </a:solidFill>
                <a:latin typeface="Times New Roman"/>
                <a:ea typeface="Times New Roman"/>
              </a:rPr>
              <a:t> </a:t>
            </a:r>
            <a:endParaRPr b="0" lang="en-IN" sz="1300" spc="-1" strike="noStrike">
              <a:solidFill>
                <a:srgbClr val="000000"/>
              </a:solidFill>
              <a:latin typeface="Arial"/>
            </a:endParaRPr>
          </a:p>
          <a:p>
            <a:pPr marL="190440" indent="0">
              <a:lnSpc>
                <a:spcPct val="100000"/>
              </a:lnSpc>
              <a:spcBef>
                <a:spcPts val="451"/>
              </a:spcBef>
              <a:buNone/>
            </a:pPr>
            <a:r>
              <a:rPr b="1" lang="en-US" sz="1300" spc="-1" strike="noStrike">
                <a:solidFill>
                  <a:srgbClr val="000000"/>
                </a:solidFill>
                <a:latin typeface="Times New Roman"/>
                <a:ea typeface="Times New Roman"/>
              </a:rPr>
              <a:t>Processor:</a:t>
            </a:r>
            <a:r>
              <a:rPr b="1" lang="en-US" sz="1300" spc="-7"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Intel®</a:t>
            </a:r>
            <a:r>
              <a:rPr b="0" lang="en-US" sz="1300" spc="-7"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Xeon®</a:t>
            </a:r>
            <a:r>
              <a:rPr b="0" lang="en-US" sz="1300" spc="-12"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processor</a:t>
            </a:r>
            <a:r>
              <a:rPr b="0" lang="en-US" sz="1300" spc="-7"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3500</a:t>
            </a:r>
            <a:r>
              <a:rPr b="0" lang="en-US" sz="1300" spc="-12"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series</a:t>
            </a:r>
            <a:endParaRPr b="0" lang="en-IN" sz="1300" spc="-1" strike="noStrike">
              <a:solidFill>
                <a:srgbClr val="000000"/>
              </a:solidFill>
              <a:latin typeface="Arial"/>
            </a:endParaRPr>
          </a:p>
          <a:p>
            <a:pPr marL="190440" indent="0">
              <a:lnSpc>
                <a:spcPct val="100000"/>
              </a:lnSpc>
              <a:spcBef>
                <a:spcPts val="884"/>
              </a:spcBef>
              <a:buNone/>
            </a:pPr>
            <a:r>
              <a:rPr b="1" lang="en-US" sz="1300" spc="-1" strike="noStrike">
                <a:solidFill>
                  <a:srgbClr val="000000"/>
                </a:solidFill>
                <a:latin typeface="Times New Roman"/>
                <a:ea typeface="Times New Roman"/>
              </a:rPr>
              <a:t>HDD:</a:t>
            </a:r>
            <a:r>
              <a:rPr b="1" lang="en-US" sz="1300" spc="-12"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Minimum 500GB Disk Space</a:t>
            </a:r>
            <a:endParaRPr b="0" lang="en-IN" sz="1300" spc="-1" strike="noStrike">
              <a:solidFill>
                <a:srgbClr val="000000"/>
              </a:solidFill>
              <a:latin typeface="Arial"/>
            </a:endParaRPr>
          </a:p>
          <a:p>
            <a:pPr marL="190440" indent="0">
              <a:lnSpc>
                <a:spcPct val="165000"/>
              </a:lnSpc>
              <a:spcBef>
                <a:spcPts val="890"/>
              </a:spcBef>
              <a:buNone/>
            </a:pPr>
            <a:r>
              <a:rPr b="1" lang="en-US" sz="1300" spc="-1" strike="noStrike">
                <a:solidFill>
                  <a:srgbClr val="000000"/>
                </a:solidFill>
                <a:latin typeface="Times New Roman"/>
                <a:ea typeface="Times New Roman"/>
              </a:rPr>
              <a:t>RAM: </a:t>
            </a:r>
            <a:r>
              <a:rPr b="0" lang="en-US" sz="1300" spc="-1" strike="noStrike">
                <a:solidFill>
                  <a:srgbClr val="000000"/>
                </a:solidFill>
                <a:latin typeface="Times New Roman"/>
                <a:ea typeface="Times New Roman"/>
              </a:rPr>
              <a:t>Minimum 8 GB</a:t>
            </a:r>
            <a:r>
              <a:rPr b="0" lang="en-US" sz="1300" spc="4" strike="noStrike">
                <a:solidFill>
                  <a:srgbClr val="000000"/>
                </a:solidFill>
                <a:latin typeface="Times New Roman"/>
                <a:ea typeface="Times New Roman"/>
              </a:rPr>
              <a:t>  </a:t>
            </a:r>
            <a:r>
              <a:rPr b="1" lang="en-US" sz="1300" spc="-1" strike="noStrike">
                <a:solidFill>
                  <a:srgbClr val="000000"/>
                </a:solidFill>
                <a:latin typeface="Times New Roman"/>
                <a:ea typeface="Times New Roman"/>
              </a:rPr>
              <a:t>OS: </a:t>
            </a:r>
            <a:r>
              <a:rPr b="0" lang="en-US" sz="1300" spc="-1" strike="noStrike">
                <a:solidFill>
                  <a:srgbClr val="000000"/>
                </a:solidFill>
                <a:latin typeface="Times New Roman"/>
                <a:ea typeface="Times New Roman"/>
              </a:rPr>
              <a:t>Windows 10 or later.</a:t>
            </a:r>
            <a:endParaRPr b="0" lang="en-IN" sz="1300" spc="-1" strike="noStrike">
              <a:solidFill>
                <a:srgbClr val="000000"/>
              </a:solidFill>
              <a:latin typeface="Arial"/>
            </a:endParaRPr>
          </a:p>
          <a:p>
            <a:pPr marL="190440" indent="0">
              <a:lnSpc>
                <a:spcPct val="165000"/>
              </a:lnSpc>
              <a:spcBef>
                <a:spcPts val="890"/>
              </a:spcBef>
              <a:buNone/>
            </a:pPr>
            <a:r>
              <a:rPr b="0" lang="en-US" sz="1300" spc="-287" strike="noStrike">
                <a:solidFill>
                  <a:srgbClr val="000000"/>
                </a:solidFill>
                <a:latin typeface="Times New Roman"/>
                <a:ea typeface="Times New Roman"/>
              </a:rPr>
              <a:t> </a:t>
            </a:r>
            <a:r>
              <a:rPr b="1" lang="en-US" sz="1300" spc="-1" strike="noStrike">
                <a:solidFill>
                  <a:srgbClr val="000000"/>
                </a:solidFill>
                <a:latin typeface="Times New Roman"/>
                <a:ea typeface="Times New Roman"/>
              </a:rPr>
              <a:t>Database:</a:t>
            </a:r>
            <a:r>
              <a:rPr b="1" lang="en-US" sz="1300" spc="-12"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MySQL 8.0.30</a:t>
            </a:r>
            <a:endParaRPr b="0" lang="en-IN" sz="1300" spc="-1" strike="noStrike">
              <a:solidFill>
                <a:srgbClr val="000000"/>
              </a:solidFill>
              <a:latin typeface="Arial"/>
            </a:endParaRPr>
          </a:p>
          <a:p>
            <a:pPr marL="190440" indent="0">
              <a:lnSpc>
                <a:spcPct val="165000"/>
              </a:lnSpc>
              <a:spcBef>
                <a:spcPts val="890"/>
              </a:spcBef>
              <a:buNone/>
            </a:pPr>
            <a:endParaRPr b="0" lang="en-IN" sz="700" spc="-1" strike="noStrike">
              <a:solidFill>
                <a:srgbClr val="000000"/>
              </a:solidFill>
              <a:latin typeface="Arial"/>
            </a:endParaRPr>
          </a:p>
          <a:p>
            <a:pPr marL="190440" indent="0">
              <a:lnSpc>
                <a:spcPct val="100000"/>
              </a:lnSpc>
              <a:buNone/>
            </a:pPr>
            <a:r>
              <a:rPr b="0" lang="en-US" sz="1300" spc="-1" strike="noStrike" u="sng">
                <a:solidFill>
                  <a:srgbClr val="000000"/>
                </a:solidFill>
                <a:uFillTx/>
                <a:latin typeface="Times New Roman"/>
                <a:ea typeface="Times New Roman"/>
              </a:rPr>
              <a:t>Client</a:t>
            </a:r>
            <a:r>
              <a:rPr b="0" lang="en-US" sz="1300" spc="-15" strike="noStrike" u="sng">
                <a:solidFill>
                  <a:srgbClr val="000000"/>
                </a:solidFill>
                <a:uFillTx/>
                <a:latin typeface="Times New Roman"/>
                <a:ea typeface="Times New Roman"/>
              </a:rPr>
              <a:t> </a:t>
            </a:r>
            <a:r>
              <a:rPr b="0" lang="en-US" sz="1300" spc="-1" strike="noStrike" u="sng">
                <a:solidFill>
                  <a:srgbClr val="000000"/>
                </a:solidFill>
                <a:uFillTx/>
                <a:latin typeface="Times New Roman"/>
                <a:ea typeface="Times New Roman"/>
              </a:rPr>
              <a:t>Side</a:t>
            </a:r>
            <a:r>
              <a:rPr b="0" lang="en-US" sz="1300" spc="-12" strike="noStrike" u="sng">
                <a:solidFill>
                  <a:srgbClr val="000000"/>
                </a:solidFill>
                <a:uFillTx/>
                <a:latin typeface="Times New Roman"/>
                <a:ea typeface="Times New Roman"/>
              </a:rPr>
              <a:t> </a:t>
            </a:r>
            <a:r>
              <a:rPr b="0" lang="en-US" sz="1300" spc="-1" strike="noStrike" u="sng">
                <a:solidFill>
                  <a:srgbClr val="000000"/>
                </a:solidFill>
                <a:uFillTx/>
                <a:latin typeface="Times New Roman"/>
                <a:ea typeface="Times New Roman"/>
              </a:rPr>
              <a:t>(minimum</a:t>
            </a:r>
            <a:r>
              <a:rPr b="0" lang="en-US" sz="1300" spc="-12" strike="noStrike" u="sng">
                <a:solidFill>
                  <a:srgbClr val="000000"/>
                </a:solidFill>
                <a:uFillTx/>
                <a:latin typeface="Times New Roman"/>
                <a:ea typeface="Times New Roman"/>
              </a:rPr>
              <a:t> </a:t>
            </a:r>
            <a:r>
              <a:rPr b="0" lang="en-US" sz="1300" spc="-1" strike="noStrike" u="sng">
                <a:solidFill>
                  <a:srgbClr val="000000"/>
                </a:solidFill>
                <a:uFillTx/>
                <a:latin typeface="Times New Roman"/>
                <a:ea typeface="Times New Roman"/>
              </a:rPr>
              <a:t>requirement):</a:t>
            </a:r>
            <a:r>
              <a:rPr b="0" lang="en-US" sz="1300" spc="-1" strike="noStrike">
                <a:solidFill>
                  <a:srgbClr val="000000"/>
                </a:solidFill>
                <a:latin typeface="Times New Roman"/>
                <a:ea typeface="Times New Roman"/>
              </a:rPr>
              <a:t> </a:t>
            </a:r>
            <a:endParaRPr b="0" lang="en-IN" sz="1300" spc="-1" strike="noStrike">
              <a:solidFill>
                <a:srgbClr val="000000"/>
              </a:solidFill>
              <a:latin typeface="Arial"/>
            </a:endParaRPr>
          </a:p>
          <a:p>
            <a:pPr marL="190440" indent="0">
              <a:lnSpc>
                <a:spcPct val="100000"/>
              </a:lnSpc>
              <a:spcBef>
                <a:spcPts val="1026"/>
              </a:spcBef>
              <a:buNone/>
            </a:pPr>
            <a:r>
              <a:rPr b="1" lang="en-US" sz="1300" spc="-1" strike="noStrike">
                <a:solidFill>
                  <a:srgbClr val="000000"/>
                </a:solidFill>
                <a:latin typeface="Times New Roman"/>
                <a:ea typeface="Times New Roman"/>
              </a:rPr>
              <a:t>Processor: </a:t>
            </a:r>
            <a:r>
              <a:rPr b="0" lang="en-US" sz="1300" spc="-1" strike="noStrike">
                <a:solidFill>
                  <a:srgbClr val="000000"/>
                </a:solidFill>
                <a:latin typeface="Times New Roman"/>
                <a:ea typeface="Times New Roman"/>
              </a:rPr>
              <a:t>Intel</a:t>
            </a:r>
            <a:r>
              <a:rPr b="0" lang="en-US" sz="1300" spc="-12"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Dual</a:t>
            </a:r>
            <a:r>
              <a:rPr b="0" lang="en-US" sz="1300" spc="-7"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Core</a:t>
            </a:r>
            <a:endParaRPr b="0" lang="en-IN" sz="1300" spc="-1" strike="noStrike">
              <a:solidFill>
                <a:srgbClr val="000000"/>
              </a:solidFill>
              <a:latin typeface="Arial"/>
            </a:endParaRPr>
          </a:p>
          <a:p>
            <a:pPr marL="190440" indent="0">
              <a:lnSpc>
                <a:spcPct val="100000"/>
              </a:lnSpc>
              <a:spcBef>
                <a:spcPts val="910"/>
              </a:spcBef>
              <a:buNone/>
            </a:pPr>
            <a:r>
              <a:rPr b="1" lang="en-US" sz="1300" spc="-1" strike="noStrike">
                <a:solidFill>
                  <a:srgbClr val="000000"/>
                </a:solidFill>
                <a:latin typeface="Times New Roman"/>
                <a:ea typeface="Times New Roman"/>
              </a:rPr>
              <a:t>HDD:</a:t>
            </a:r>
            <a:r>
              <a:rPr b="1" lang="en-US" sz="1300" spc="-12"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Minimum 80GB Disk Space</a:t>
            </a:r>
            <a:endParaRPr b="0" lang="en-IN" sz="1300" spc="-1" strike="noStrike">
              <a:solidFill>
                <a:srgbClr val="000000"/>
              </a:solidFill>
              <a:latin typeface="Arial"/>
            </a:endParaRPr>
          </a:p>
          <a:p>
            <a:pPr marL="190440" indent="0">
              <a:lnSpc>
                <a:spcPct val="100000"/>
              </a:lnSpc>
              <a:spcBef>
                <a:spcPts val="890"/>
              </a:spcBef>
              <a:buNone/>
            </a:pPr>
            <a:r>
              <a:rPr b="1" lang="en-US" sz="1300" spc="-1" strike="noStrike">
                <a:solidFill>
                  <a:srgbClr val="000000"/>
                </a:solidFill>
                <a:latin typeface="Times New Roman"/>
                <a:ea typeface="Times New Roman"/>
              </a:rPr>
              <a:t>RAM:</a:t>
            </a:r>
            <a:r>
              <a:rPr b="1" lang="en-US" sz="1300" spc="-15"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Minimum 8GB</a:t>
            </a:r>
            <a:endParaRPr b="0" lang="en-IN" sz="1300" spc="-1" strike="noStrike">
              <a:solidFill>
                <a:srgbClr val="000000"/>
              </a:solidFill>
              <a:latin typeface="Arial"/>
            </a:endParaRPr>
          </a:p>
          <a:p>
            <a:pPr marL="190440" indent="0">
              <a:lnSpc>
                <a:spcPct val="100000"/>
              </a:lnSpc>
              <a:spcBef>
                <a:spcPts val="890"/>
              </a:spcBef>
              <a:buNone/>
            </a:pPr>
            <a:r>
              <a:rPr b="1" lang="en-US" sz="1300" spc="-1" strike="noStrike">
                <a:solidFill>
                  <a:srgbClr val="000000"/>
                </a:solidFill>
                <a:latin typeface="Times New Roman"/>
                <a:ea typeface="Times New Roman"/>
              </a:rPr>
              <a:t>OS:</a:t>
            </a:r>
            <a:r>
              <a:rPr b="1" lang="en-US" sz="1300" spc="-7" strike="noStrike">
                <a:solidFill>
                  <a:srgbClr val="000000"/>
                </a:solidFill>
                <a:latin typeface="Times New Roman"/>
                <a:ea typeface="Times New Roman"/>
              </a:rPr>
              <a:t> </a:t>
            </a:r>
            <a:r>
              <a:rPr b="0" lang="en-US" sz="1300" spc="-1" strike="noStrike">
                <a:solidFill>
                  <a:srgbClr val="000000"/>
                </a:solidFill>
                <a:latin typeface="Times New Roman"/>
                <a:ea typeface="Times New Roman"/>
              </a:rPr>
              <a:t>Windows 10 or later.</a:t>
            </a:r>
            <a:endParaRPr b="0" lang="en-IN" sz="1300" spc="-1" strike="noStrike">
              <a:solidFill>
                <a:srgbClr val="000000"/>
              </a:solidFill>
              <a:latin typeface="Arial"/>
            </a:endParaRPr>
          </a:p>
        </p:txBody>
      </p:sp>
      <p:sp>
        <p:nvSpPr>
          <p:cNvPr id="4" name="PlaceHolder 3"/>
          <p:cNvSpPr>
            <a:spLocks noGrp="1"/>
          </p:cNvSpPr>
          <p:nvPr>
            <p:ph type="sldNum" idx="6"/>
          </p:nvPr>
        </p:nvSpPr>
        <p:spPr/>
        <p:txBody>
          <a:bodyPr/>
          <a:p>
            <a:fld id="{30E98333-9BB6-4938-99AA-EEBFB8D3554E}" type="slidenum">
              <a:t>25</a:t>
            </a:fld>
          </a:p>
        </p:txBody>
      </p:sp>
      <p:sp>
        <p:nvSpPr>
          <p:cNvPr id="5" name="PlaceHolder 4"/>
          <p:cNvSpPr>
            <a:spLocks noGrp="1"/>
          </p:cNvSpPr>
          <p:nvPr>
            <p:ph type="dt" idx="4"/>
          </p:nvPr>
        </p:nvSpPr>
        <p:spPr/>
        <p:txBody>
          <a:bodyPr/>
          <a:p>
            <a:fld id="{8CE85073-6BA3-40E3-917B-A2EB1BCCC18E}" type="datetime1">
              <a:rPr lang="en-IN"/>
              <a:t>17/03/2023</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Advantages</a:t>
            </a:r>
            <a:endParaRPr b="0" lang="en-IN" sz="3300" spc="-1" strike="noStrike">
              <a:solidFill>
                <a:srgbClr val="ffffff"/>
              </a:solidFill>
              <a:latin typeface="Arial"/>
            </a:endParaRPr>
          </a:p>
        </p:txBody>
      </p:sp>
      <p:sp>
        <p:nvSpPr>
          <p:cNvPr id="139"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324000">
              <a:lnSpc>
                <a:spcPct val="100000"/>
              </a:lnSpc>
              <a:buClr>
                <a:srgbClr val="77caee"/>
              </a:buClr>
              <a:buSzPct val="45000"/>
              <a:buFont typeface="Wingdings" charset="2"/>
              <a:buChar char=""/>
            </a:pPr>
            <a:r>
              <a:rPr b="1" lang="en-US" sz="1300" spc="-1" strike="noStrike">
                <a:solidFill>
                  <a:srgbClr val="000000"/>
                </a:solidFill>
                <a:latin typeface="Söhne"/>
              </a:rPr>
              <a:t>Convenience</a:t>
            </a:r>
            <a:r>
              <a:rPr b="0" lang="en-US" sz="1300" spc="-1" strike="noStrike">
                <a:solidFill>
                  <a:srgbClr val="000000"/>
                </a:solidFill>
                <a:latin typeface="Söhne"/>
              </a:rPr>
              <a:t>: Online banking allows customers to access their accounts and perform transactions from the comfort of their own homes or offices. This eliminates the need to physically visit a bank, saving customers time and effort.</a:t>
            </a:r>
            <a:endParaRPr b="0" lang="en-IN" sz="1300" spc="-1" strike="noStrike">
              <a:solidFill>
                <a:srgbClr val="000000"/>
              </a:solidFill>
              <a:latin typeface="Arial"/>
            </a:endParaRPr>
          </a:p>
          <a:p>
            <a:pPr marL="432000" indent="-324000">
              <a:lnSpc>
                <a:spcPct val="100000"/>
              </a:lnSpc>
              <a:buClr>
                <a:srgbClr val="77caee"/>
              </a:buClr>
              <a:buSzPct val="45000"/>
              <a:buFont typeface="Wingdings" charset="2"/>
              <a:buChar char=""/>
            </a:pPr>
            <a:r>
              <a:rPr b="1" lang="en-US" sz="1300" spc="-1" strike="noStrike">
                <a:solidFill>
                  <a:srgbClr val="000000"/>
                </a:solidFill>
                <a:latin typeface="Söhne"/>
              </a:rPr>
              <a:t>Accessibility</a:t>
            </a:r>
            <a:r>
              <a:rPr b="0" lang="en-US" sz="1300" spc="-1" strike="noStrike">
                <a:solidFill>
                  <a:srgbClr val="000000"/>
                </a:solidFill>
                <a:latin typeface="Söhne"/>
              </a:rPr>
              <a:t>: Online banking allows customers to access their accounts and perform transactions 24/7, which is especially useful for those who work irregular hours or live far away from a physical bank branch.</a:t>
            </a:r>
            <a:endParaRPr b="0" lang="en-IN" sz="1300" spc="-1" strike="noStrike">
              <a:solidFill>
                <a:srgbClr val="000000"/>
              </a:solidFill>
              <a:latin typeface="Arial"/>
            </a:endParaRPr>
          </a:p>
          <a:p>
            <a:pPr marL="432000" indent="-324000">
              <a:lnSpc>
                <a:spcPct val="100000"/>
              </a:lnSpc>
              <a:buClr>
                <a:srgbClr val="77caee"/>
              </a:buClr>
              <a:buSzPct val="45000"/>
              <a:buFont typeface="Wingdings" charset="2"/>
              <a:buChar char=""/>
            </a:pPr>
            <a:r>
              <a:rPr b="1" lang="en-US" sz="1300" spc="-1" strike="noStrike">
                <a:solidFill>
                  <a:srgbClr val="000000"/>
                </a:solidFill>
                <a:latin typeface="Söhne"/>
              </a:rPr>
              <a:t>Cost-effectiveness</a:t>
            </a:r>
            <a:r>
              <a:rPr b="0" lang="en-US" sz="1300" spc="-1" strike="noStrike">
                <a:solidFill>
                  <a:srgbClr val="000000"/>
                </a:solidFill>
                <a:latin typeface="Söhne"/>
              </a:rPr>
              <a:t>: Online banking reduces the need for a large number of physical bank branches, which can be expensive to maintain. This can lead to cost savings for both the bank and the customer.</a:t>
            </a:r>
            <a:endParaRPr b="0" lang="en-IN" sz="1300" spc="-1" strike="noStrike">
              <a:solidFill>
                <a:srgbClr val="000000"/>
              </a:solidFill>
              <a:latin typeface="Arial"/>
            </a:endParaRPr>
          </a:p>
          <a:p>
            <a:pPr marL="432000" indent="-324000">
              <a:lnSpc>
                <a:spcPct val="100000"/>
              </a:lnSpc>
              <a:buClr>
                <a:srgbClr val="77caee"/>
              </a:buClr>
              <a:buSzPct val="45000"/>
              <a:buFont typeface="Wingdings" charset="2"/>
              <a:buChar char=""/>
            </a:pPr>
            <a:r>
              <a:rPr b="1" lang="en-US" sz="1300" spc="-1" strike="noStrike">
                <a:solidFill>
                  <a:srgbClr val="000000"/>
                </a:solidFill>
                <a:latin typeface="Söhne"/>
              </a:rPr>
              <a:t>Improved efficiency</a:t>
            </a:r>
            <a:r>
              <a:rPr b="0" lang="en-US" sz="1300" spc="-1" strike="noStrike">
                <a:solidFill>
                  <a:srgbClr val="000000"/>
                </a:solidFill>
                <a:latin typeface="Söhne"/>
              </a:rPr>
              <a:t>: Online banking can automate many banking processes, reducing the need for manual intervention and improving efficiency. This can lead to faster transaction processing times and fewer errors. </a:t>
            </a:r>
            <a:endParaRPr b="0" lang="en-IN" sz="1300" spc="-1" strike="noStrike">
              <a:solidFill>
                <a:srgbClr val="000000"/>
              </a:solidFill>
              <a:latin typeface="Arial"/>
            </a:endParaRPr>
          </a:p>
          <a:p>
            <a:pPr marL="432000" indent="-324000">
              <a:lnSpc>
                <a:spcPct val="100000"/>
              </a:lnSpc>
              <a:buClr>
                <a:srgbClr val="77caee"/>
              </a:buClr>
              <a:buSzPct val="45000"/>
              <a:buFont typeface="Wingdings" charset="2"/>
              <a:buChar char=""/>
            </a:pPr>
            <a:r>
              <a:rPr b="1" lang="en-US" sz="1300" spc="-1" strike="noStrike">
                <a:solidFill>
                  <a:srgbClr val="000000"/>
                </a:solidFill>
                <a:latin typeface="Söhne"/>
              </a:rPr>
              <a:t>Environmental benefits</a:t>
            </a:r>
            <a:r>
              <a:rPr b="0" lang="en-US" sz="1300" spc="-1" strike="noStrike">
                <a:solidFill>
                  <a:srgbClr val="000000"/>
                </a:solidFill>
                <a:latin typeface="Söhne"/>
              </a:rPr>
              <a:t>: Online banking reduces the need for customers to drive to physical bank branches, which can reduce carbon emissions and help to protect the environment.</a:t>
            </a:r>
            <a:endParaRPr b="0" lang="en-IN" sz="1300" spc="-1" strike="noStrike">
              <a:solidFill>
                <a:srgbClr val="000000"/>
              </a:solidFill>
              <a:latin typeface="Arial"/>
            </a:endParaRPr>
          </a:p>
          <a:p>
            <a:pPr marL="432000" indent="0">
              <a:lnSpc>
                <a:spcPct val="100000"/>
              </a:lnSpc>
              <a:buNone/>
            </a:pPr>
            <a:endParaRPr b="0" lang="en-IN" sz="2000" spc="-1" strike="noStrike">
              <a:solidFill>
                <a:srgbClr val="000000"/>
              </a:solidFill>
              <a:latin typeface="Arial"/>
            </a:endParaRPr>
          </a:p>
          <a:p>
            <a:pPr marL="432000" indent="0">
              <a:lnSpc>
                <a:spcPct val="100000"/>
              </a:lnSpc>
              <a:buNone/>
            </a:pPr>
            <a:r>
              <a:rPr b="0" lang="en-US" sz="1300" spc="-1" strike="noStrike">
                <a:solidFill>
                  <a:srgbClr val="000000"/>
                </a:solidFill>
                <a:latin typeface="Söhne"/>
              </a:rPr>
              <a:t>Overall, an Online banking project can provide a range of benefits to both banks and customers, making it a worthwhile investment for many financial institutions.</a:t>
            </a:r>
            <a:endParaRPr b="0" lang="en-IN" sz="1300" spc="-1" strike="noStrike">
              <a:solidFill>
                <a:srgbClr val="000000"/>
              </a:solidFill>
              <a:latin typeface="Arial"/>
            </a:endParaRPr>
          </a:p>
        </p:txBody>
      </p:sp>
      <p:sp>
        <p:nvSpPr>
          <p:cNvPr id="4" name="PlaceHolder 3"/>
          <p:cNvSpPr>
            <a:spLocks noGrp="1"/>
          </p:cNvSpPr>
          <p:nvPr>
            <p:ph type="sldNum" idx="6"/>
          </p:nvPr>
        </p:nvSpPr>
        <p:spPr/>
        <p:txBody>
          <a:bodyPr/>
          <a:p>
            <a:fld id="{13891990-8D6F-410B-B216-6C3E214BF862}" type="slidenum">
              <a:t>26</a:t>
            </a:fld>
          </a:p>
        </p:txBody>
      </p:sp>
      <p:sp>
        <p:nvSpPr>
          <p:cNvPr id="5" name="PlaceHolder 4"/>
          <p:cNvSpPr>
            <a:spLocks noGrp="1"/>
          </p:cNvSpPr>
          <p:nvPr>
            <p:ph type="dt" idx="4"/>
          </p:nvPr>
        </p:nvSpPr>
        <p:spPr/>
        <p:txBody>
          <a:bodyPr/>
          <a:p>
            <a:fld id="{7E84960A-C828-443A-8664-9BC01C0FBFD2}" type="datetime1">
              <a:rPr lang="en-IN"/>
              <a:t>17/03/2023</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Disadvantages</a:t>
            </a:r>
            <a:endParaRPr b="0" lang="en-IN" sz="3300" spc="-1" strike="noStrike">
              <a:solidFill>
                <a:srgbClr val="ffffff"/>
              </a:solidFill>
              <a:latin typeface="Arial"/>
            </a:endParaRPr>
          </a:p>
        </p:txBody>
      </p:sp>
      <p:sp>
        <p:nvSpPr>
          <p:cNvPr id="141"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324000">
              <a:lnSpc>
                <a:spcPct val="100000"/>
              </a:lnSpc>
              <a:buClr>
                <a:srgbClr val="77caee"/>
              </a:buClr>
              <a:buSzPct val="45000"/>
              <a:buFont typeface="Wingdings" charset="2"/>
              <a:buChar char=""/>
            </a:pPr>
            <a:r>
              <a:rPr b="0" lang="en-US" sz="2400" spc="-1" strike="noStrike">
                <a:solidFill>
                  <a:srgbClr val="000000"/>
                </a:solidFill>
                <a:latin typeface="Söhne"/>
              </a:rPr>
              <a:t>Technical difficulties</a:t>
            </a:r>
            <a:endParaRPr b="0" lang="en-IN" sz="2400" spc="-1" strike="noStrike">
              <a:solidFill>
                <a:srgbClr val="000000"/>
              </a:solidFill>
              <a:latin typeface="Arial"/>
            </a:endParaRPr>
          </a:p>
          <a:p>
            <a:pPr marL="432000" indent="-324000">
              <a:lnSpc>
                <a:spcPct val="100000"/>
              </a:lnSpc>
              <a:buClr>
                <a:srgbClr val="77caee"/>
              </a:buClr>
              <a:buSzPct val="45000"/>
              <a:buFont typeface="Wingdings" charset="2"/>
              <a:buChar char=""/>
            </a:pPr>
            <a:r>
              <a:rPr b="0" lang="en-US" sz="2400" spc="-1" strike="noStrike">
                <a:solidFill>
                  <a:srgbClr val="000000"/>
                </a:solidFill>
                <a:latin typeface="Söhne"/>
              </a:rPr>
              <a:t>Security risks</a:t>
            </a:r>
            <a:endParaRPr b="0" lang="en-IN" sz="2400" spc="-1" strike="noStrike">
              <a:solidFill>
                <a:srgbClr val="000000"/>
              </a:solidFill>
              <a:latin typeface="Arial"/>
            </a:endParaRPr>
          </a:p>
          <a:p>
            <a:pPr marL="432000" indent="-324000">
              <a:lnSpc>
                <a:spcPct val="100000"/>
              </a:lnSpc>
              <a:buClr>
                <a:srgbClr val="77caee"/>
              </a:buClr>
              <a:buSzPct val="45000"/>
              <a:buFont typeface="Wingdings" charset="2"/>
              <a:buChar char=""/>
            </a:pPr>
            <a:r>
              <a:rPr b="0" lang="en-US" sz="2400" spc="-1" strike="noStrike">
                <a:solidFill>
                  <a:srgbClr val="000000"/>
                </a:solidFill>
                <a:latin typeface="Söhne"/>
              </a:rPr>
              <a:t>Lack of personal interaction </a:t>
            </a:r>
            <a:endParaRPr b="0" lang="en-IN" sz="2400" spc="-1" strike="noStrike">
              <a:solidFill>
                <a:srgbClr val="000000"/>
              </a:solidFill>
              <a:latin typeface="Arial"/>
            </a:endParaRPr>
          </a:p>
          <a:p>
            <a:pPr marL="432000" indent="-324000">
              <a:lnSpc>
                <a:spcPct val="100000"/>
              </a:lnSpc>
              <a:buClr>
                <a:srgbClr val="77caee"/>
              </a:buClr>
              <a:buSzPct val="45000"/>
              <a:buFont typeface="Wingdings" charset="2"/>
              <a:buChar char=""/>
            </a:pPr>
            <a:r>
              <a:rPr b="0" lang="en-US" sz="2400" spc="-1" strike="noStrike">
                <a:solidFill>
                  <a:srgbClr val="000000"/>
                </a:solidFill>
                <a:latin typeface="Söhne"/>
              </a:rPr>
              <a:t>Fees</a:t>
            </a:r>
            <a:endParaRPr b="0" lang="en-IN" sz="2400" spc="-1" strike="noStrike">
              <a:solidFill>
                <a:srgbClr val="000000"/>
              </a:solidFill>
              <a:latin typeface="Arial"/>
            </a:endParaRPr>
          </a:p>
          <a:p>
            <a:pPr marL="432000" indent="-324000">
              <a:lnSpc>
                <a:spcPct val="100000"/>
              </a:lnSpc>
              <a:buClr>
                <a:srgbClr val="77caee"/>
              </a:buClr>
              <a:buSzPct val="45000"/>
              <a:buFont typeface="Wingdings" charset="2"/>
              <a:buChar char=""/>
            </a:pPr>
            <a:r>
              <a:rPr b="0" lang="en-US" sz="2400" spc="-1" strike="noStrike">
                <a:solidFill>
                  <a:srgbClr val="000000"/>
                </a:solidFill>
                <a:latin typeface="Söhne"/>
              </a:rPr>
              <a:t>Limited access to cash</a:t>
            </a:r>
            <a:endParaRPr b="0" lang="en-IN" sz="2400" spc="-1" strike="noStrike">
              <a:solidFill>
                <a:srgbClr val="000000"/>
              </a:solidFill>
              <a:latin typeface="Arial"/>
            </a:endParaRPr>
          </a:p>
        </p:txBody>
      </p:sp>
      <p:sp>
        <p:nvSpPr>
          <p:cNvPr id="4" name="PlaceHolder 3"/>
          <p:cNvSpPr>
            <a:spLocks noGrp="1"/>
          </p:cNvSpPr>
          <p:nvPr>
            <p:ph type="sldNum" idx="6"/>
          </p:nvPr>
        </p:nvSpPr>
        <p:spPr/>
        <p:txBody>
          <a:bodyPr/>
          <a:p>
            <a:fld id="{DEF3DE31-A235-4A82-A1D3-89B03BDAC6F4}" type="slidenum">
              <a:t>27</a:t>
            </a:fld>
          </a:p>
        </p:txBody>
      </p:sp>
      <p:sp>
        <p:nvSpPr>
          <p:cNvPr id="5" name="PlaceHolder 4"/>
          <p:cNvSpPr>
            <a:spLocks noGrp="1"/>
          </p:cNvSpPr>
          <p:nvPr>
            <p:ph type="dt" idx="4"/>
          </p:nvPr>
        </p:nvSpPr>
        <p:spPr/>
        <p:txBody>
          <a:bodyPr/>
          <a:p>
            <a:fld id="{F34EE005-0FA9-44F7-895C-C144569A4F94}" type="datetime1">
              <a:rPr lang="en-IN"/>
              <a:t>17/03/2023</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Conclusion</a:t>
            </a:r>
            <a:endParaRPr b="0" lang="en-IN" sz="3300" spc="-1" strike="noStrike">
              <a:solidFill>
                <a:srgbClr val="ffffff"/>
              </a:solidFill>
              <a:latin typeface="Arial"/>
            </a:endParaRPr>
          </a:p>
        </p:txBody>
      </p:sp>
      <p:sp>
        <p:nvSpPr>
          <p:cNvPr id="143"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0" algn="just">
              <a:lnSpc>
                <a:spcPct val="100000"/>
              </a:lnSpc>
              <a:buNone/>
            </a:pPr>
            <a:r>
              <a:rPr b="0" lang="en-US" sz="2400" spc="-1" strike="noStrike">
                <a:solidFill>
                  <a:srgbClr val="000000"/>
                </a:solidFill>
                <a:latin typeface="Times New Roman"/>
                <a:ea typeface="Times New Roman"/>
              </a:rPr>
              <a:t>This project helps banks manage their operations efficiently and effectively. The system provides several benefits such as enhanced security, increased accuracy in transactions, real-time data access, and improved customer service. With the use of an e-bank management system, banks can reduce operational costs and streamline their processes, which in turn, can result in higher profitability. Additionally, this system allows customers to access banking services anytime and anywhere, making it more convenient for them. Overall, an e-bank management system is a valuable investment for any bank seeking to remain competitive in today's digital age</a:t>
            </a:r>
            <a:endParaRPr b="0" lang="en-IN" sz="2400" spc="-1" strike="noStrike">
              <a:solidFill>
                <a:srgbClr val="000000"/>
              </a:solidFill>
              <a:latin typeface="Arial"/>
            </a:endParaRPr>
          </a:p>
        </p:txBody>
      </p:sp>
      <p:sp>
        <p:nvSpPr>
          <p:cNvPr id="4" name="PlaceHolder 3"/>
          <p:cNvSpPr>
            <a:spLocks noGrp="1"/>
          </p:cNvSpPr>
          <p:nvPr>
            <p:ph type="sldNum" idx="6"/>
          </p:nvPr>
        </p:nvSpPr>
        <p:spPr/>
        <p:txBody>
          <a:bodyPr/>
          <a:p>
            <a:fld id="{FB22FDFF-C06E-4DC4-9B17-B28D962E731F}" type="slidenum">
              <a:t>28</a:t>
            </a:fld>
          </a:p>
        </p:txBody>
      </p:sp>
      <p:sp>
        <p:nvSpPr>
          <p:cNvPr id="5" name="PlaceHolder 4"/>
          <p:cNvSpPr>
            <a:spLocks noGrp="1"/>
          </p:cNvSpPr>
          <p:nvPr>
            <p:ph type="dt" idx="4"/>
          </p:nvPr>
        </p:nvSpPr>
        <p:spPr/>
        <p:txBody>
          <a:bodyPr/>
          <a:p>
            <a:fld id="{2B8184CE-3D77-42D4-B89D-1960A344E631}" type="datetime1">
              <a:rPr lang="en-IN"/>
              <a:t>17/03/2023</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Future Enhancement</a:t>
            </a:r>
            <a:endParaRPr b="0" lang="en-IN" sz="3300" spc="-1" strike="noStrike">
              <a:solidFill>
                <a:srgbClr val="ffffff"/>
              </a:solidFill>
              <a:latin typeface="Arial"/>
            </a:endParaRPr>
          </a:p>
        </p:txBody>
      </p:sp>
      <p:sp>
        <p:nvSpPr>
          <p:cNvPr id="145"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647640" algn="just">
              <a:lnSpc>
                <a:spcPct val="115000"/>
              </a:lnSpc>
              <a:spcBef>
                <a:spcPts val="819"/>
              </a:spcBef>
              <a:buClr>
                <a:srgbClr val="77caee"/>
              </a:buClr>
              <a:buSzPct val="45000"/>
              <a:buFont typeface="Wingdings" charset="2"/>
              <a:buChar char=""/>
            </a:pPr>
            <a:r>
              <a:rPr b="0" lang="en-US" sz="2400" spc="-1" strike="noStrike">
                <a:solidFill>
                  <a:srgbClr val="000000"/>
                </a:solidFill>
                <a:latin typeface="Times New Roman"/>
                <a:ea typeface="Times New Roman"/>
              </a:rPr>
              <a:t>This project can be enhanced further by adding payment gateway integration:</a:t>
            </a:r>
            <a:endParaRPr b="0" lang="en-IN" sz="2400" spc="-1" strike="noStrike">
              <a:solidFill>
                <a:srgbClr val="000000"/>
              </a:solidFill>
              <a:latin typeface="Arial"/>
            </a:endParaRPr>
          </a:p>
          <a:p>
            <a:pPr marL="647640" algn="just">
              <a:lnSpc>
                <a:spcPct val="115000"/>
              </a:lnSpc>
              <a:spcBef>
                <a:spcPts val="819"/>
              </a:spcBef>
              <a:buClr>
                <a:srgbClr val="77caee"/>
              </a:buClr>
              <a:buSzPct val="45000"/>
              <a:buFont typeface="Wingdings" charset="2"/>
              <a:buChar char=""/>
            </a:pPr>
            <a:r>
              <a:rPr b="0" lang="en-US" sz="2400" spc="-1" strike="noStrike">
                <a:solidFill>
                  <a:srgbClr val="000000"/>
                </a:solidFill>
                <a:latin typeface="Times New Roman"/>
                <a:ea typeface="Times New Roman"/>
              </a:rPr>
              <a:t>Integration with Multiple Payment Gateways, Seamless Payment Processing, Enhanced Security, International Transactions.</a:t>
            </a:r>
            <a:endParaRPr b="0" lang="en-IN" sz="2400" spc="-1" strike="noStrike">
              <a:solidFill>
                <a:srgbClr val="000000"/>
              </a:solidFill>
              <a:latin typeface="Arial"/>
            </a:endParaRPr>
          </a:p>
          <a:p>
            <a:pPr marL="647640" algn="just">
              <a:lnSpc>
                <a:spcPct val="115000"/>
              </a:lnSpc>
              <a:spcBef>
                <a:spcPts val="819"/>
              </a:spcBef>
              <a:buClr>
                <a:srgbClr val="77caee"/>
              </a:buClr>
              <a:buSzPct val="45000"/>
              <a:buFont typeface="Wingdings" charset="2"/>
              <a:buChar char=""/>
            </a:pPr>
            <a:r>
              <a:rPr b="0" lang="en-US" sz="2400" spc="-1" strike="noStrike">
                <a:solidFill>
                  <a:srgbClr val="000000"/>
                </a:solidFill>
                <a:latin typeface="Times New Roman"/>
                <a:ea typeface="Times New Roman"/>
              </a:rPr>
              <a:t>The software is flexible enough to be modified and implemented as per</a:t>
            </a:r>
            <a:r>
              <a:rPr b="0" lang="en-US" sz="2400" spc="4" strike="noStrike">
                <a:solidFill>
                  <a:srgbClr val="000000"/>
                </a:solidFill>
                <a:latin typeface="Times New Roman"/>
                <a:ea typeface="Times New Roman"/>
              </a:rPr>
              <a:t> </a:t>
            </a:r>
            <a:r>
              <a:rPr b="0" lang="en-US" sz="2400" spc="-1" strike="noStrike">
                <a:solidFill>
                  <a:srgbClr val="000000"/>
                </a:solidFill>
                <a:latin typeface="Times New Roman"/>
                <a:ea typeface="Times New Roman"/>
              </a:rPr>
              <a:t>future requirements</a:t>
            </a:r>
            <a:endParaRPr b="0" lang="en-IN" sz="2400" spc="-1" strike="noStrike">
              <a:solidFill>
                <a:srgbClr val="000000"/>
              </a:solidFill>
              <a:latin typeface="Arial"/>
            </a:endParaRPr>
          </a:p>
        </p:txBody>
      </p:sp>
      <p:sp>
        <p:nvSpPr>
          <p:cNvPr id="4" name="PlaceHolder 3"/>
          <p:cNvSpPr>
            <a:spLocks noGrp="1"/>
          </p:cNvSpPr>
          <p:nvPr>
            <p:ph type="sldNum" idx="6"/>
          </p:nvPr>
        </p:nvSpPr>
        <p:spPr/>
        <p:txBody>
          <a:bodyPr/>
          <a:p>
            <a:fld id="{C437178D-6F23-449C-978C-3FF4FF2E4E48}" type="slidenum">
              <a:t>29</a:t>
            </a:fld>
          </a:p>
        </p:txBody>
      </p:sp>
      <p:sp>
        <p:nvSpPr>
          <p:cNvPr id="5" name="PlaceHolder 4"/>
          <p:cNvSpPr>
            <a:spLocks noGrp="1"/>
          </p:cNvSpPr>
          <p:nvPr>
            <p:ph type="dt" idx="4"/>
          </p:nvPr>
        </p:nvSpPr>
        <p:spPr/>
        <p:txBody>
          <a:bodyPr/>
          <a:p>
            <a:fld id="{E3E695B3-5997-4FAF-922E-896FA42424EB}" type="datetime1">
              <a:rPr lang="en-IN"/>
              <a:t>17/03/2023</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Motivation</a:t>
            </a:r>
            <a:endParaRPr b="0" lang="en-IN" sz="3300" spc="-1" strike="noStrike">
              <a:solidFill>
                <a:srgbClr val="ffffff"/>
              </a:solidFill>
              <a:latin typeface="Arial"/>
            </a:endParaRPr>
          </a:p>
        </p:txBody>
      </p:sp>
      <p:sp>
        <p:nvSpPr>
          <p:cNvPr id="92"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324000" algn="just">
              <a:lnSpc>
                <a:spcPct val="100000"/>
              </a:lnSpc>
              <a:buClr>
                <a:srgbClr val="77caee"/>
              </a:buClr>
              <a:buSzPct val="45000"/>
              <a:buFont typeface="Wingdings" charset="2"/>
              <a:buChar char=""/>
            </a:pPr>
            <a:r>
              <a:rPr b="0" lang="en-US" sz="2100" spc="-1" strike="noStrike">
                <a:solidFill>
                  <a:srgbClr val="000000"/>
                </a:solidFill>
                <a:latin typeface="Söhne"/>
              </a:rPr>
              <a:t>Online Banking Application provides customers with greater flexibility and convenience when it comes to managing their finances.</a:t>
            </a:r>
            <a:endParaRPr b="0" lang="en-IN" sz="2100" spc="-1" strike="noStrike">
              <a:solidFill>
                <a:srgbClr val="000000"/>
              </a:solidFill>
              <a:latin typeface="Arial"/>
            </a:endParaRPr>
          </a:p>
        </p:txBody>
      </p:sp>
      <p:sp>
        <p:nvSpPr>
          <p:cNvPr id="4" name="PlaceHolder 3"/>
          <p:cNvSpPr>
            <a:spLocks noGrp="1"/>
          </p:cNvSpPr>
          <p:nvPr>
            <p:ph type="sldNum" idx="6"/>
          </p:nvPr>
        </p:nvSpPr>
        <p:spPr/>
        <p:txBody>
          <a:bodyPr/>
          <a:p>
            <a:fld id="{A84269BE-8FC9-4FC6-97F1-440F91CBA70C}" type="slidenum">
              <a:t>3</a:t>
            </a:fld>
          </a:p>
        </p:txBody>
      </p:sp>
      <p:sp>
        <p:nvSpPr>
          <p:cNvPr id="5" name="PlaceHolder 4"/>
          <p:cNvSpPr>
            <a:spLocks noGrp="1"/>
          </p:cNvSpPr>
          <p:nvPr>
            <p:ph type="dt" idx="4"/>
          </p:nvPr>
        </p:nvSpPr>
        <p:spPr/>
        <p:txBody>
          <a:bodyPr/>
          <a:p>
            <a:fld id="{A5A364C3-4B13-47BD-BB0E-BC9B13F98265}" type="datetime1">
              <a:rPr lang="en-IN"/>
              <a:t>17/03/2023</a:t>
            </a:fld>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References</a:t>
            </a:r>
            <a:endParaRPr b="0" lang="en-IN" sz="3300" spc="-1" strike="noStrike">
              <a:solidFill>
                <a:srgbClr val="ffffff"/>
              </a:solidFill>
              <a:latin typeface="Arial"/>
            </a:endParaRPr>
          </a:p>
        </p:txBody>
      </p:sp>
      <p:sp>
        <p:nvSpPr>
          <p:cNvPr id="147"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324000">
              <a:lnSpc>
                <a:spcPct val="101000"/>
              </a:lnSpc>
              <a:spcBef>
                <a:spcPts val="224"/>
              </a:spcBef>
              <a:buClr>
                <a:srgbClr val="77caee"/>
              </a:buClr>
              <a:buSzPct val="45000"/>
              <a:buFont typeface="Wingdings" charset="2"/>
              <a:buChar char=""/>
            </a:pPr>
            <a:r>
              <a:rPr b="0" lang="en-US" sz="1800" spc="4" strike="noStrike" u="sng">
                <a:solidFill>
                  <a:srgbClr val="f59e00"/>
                </a:solidFill>
                <a:uFillTx/>
                <a:latin typeface="Times New Roman"/>
                <a:ea typeface="Times New Roman"/>
                <a:hlinkClick r:id="rId1"/>
              </a:rPr>
              <a:t>https://docs.spring.io/spring-boot/docs/current/reference/htmlsingle/</a:t>
            </a:r>
            <a:endParaRPr b="0" lang="en-IN" sz="1800" spc="-1" strike="noStrike">
              <a:solidFill>
                <a:srgbClr val="000000"/>
              </a:solidFill>
              <a:latin typeface="Arial"/>
            </a:endParaRPr>
          </a:p>
          <a:p>
            <a:pPr marL="432000" indent="-324000">
              <a:lnSpc>
                <a:spcPct val="101000"/>
              </a:lnSpc>
              <a:spcBef>
                <a:spcPts val="224"/>
              </a:spcBef>
              <a:buClr>
                <a:srgbClr val="77caee"/>
              </a:buClr>
              <a:buSzPct val="45000"/>
              <a:buFont typeface="Wingdings" charset="2"/>
              <a:buChar char=""/>
            </a:pPr>
            <a:r>
              <a:rPr b="0" lang="en-US" sz="1800" spc="-1" strike="noStrike" u="sng">
                <a:solidFill>
                  <a:srgbClr val="f59e00"/>
                </a:solidFill>
                <a:uFillTx/>
                <a:latin typeface="Times New Roman"/>
                <a:ea typeface="Times New Roman"/>
                <a:hlinkClick r:id="rId2"/>
              </a:rPr>
              <a:t>https://www.w3schools.com/</a:t>
            </a:r>
            <a:endParaRPr b="0" lang="en-IN" sz="1800" spc="-1" strike="noStrike">
              <a:solidFill>
                <a:srgbClr val="000000"/>
              </a:solidFill>
              <a:latin typeface="Arial"/>
            </a:endParaRPr>
          </a:p>
          <a:p>
            <a:pPr marL="432000" indent="-324000">
              <a:lnSpc>
                <a:spcPct val="101000"/>
              </a:lnSpc>
              <a:spcBef>
                <a:spcPts val="224"/>
              </a:spcBef>
              <a:buClr>
                <a:srgbClr val="77caee"/>
              </a:buClr>
              <a:buSzPct val="45000"/>
              <a:buFont typeface="Wingdings" charset="2"/>
              <a:buChar char=""/>
            </a:pPr>
            <a:r>
              <a:rPr b="0" lang="en-US" sz="1800" spc="4" strike="noStrike" u="sng">
                <a:solidFill>
                  <a:srgbClr val="f59e00"/>
                </a:solidFill>
                <a:uFillTx/>
                <a:latin typeface="Times New Roman"/>
                <a:ea typeface="Times New Roman"/>
                <a:hlinkClick r:id="rId3"/>
              </a:rPr>
              <a:t>https://javaee.github.io/javaee-spec/javadocs/</a:t>
            </a:r>
            <a:endParaRPr b="0" lang="en-IN" sz="1800" spc="-1" strike="noStrike">
              <a:solidFill>
                <a:srgbClr val="000000"/>
              </a:solidFill>
              <a:latin typeface="Arial"/>
            </a:endParaRPr>
          </a:p>
          <a:p>
            <a:pPr marL="432000" indent="-324000">
              <a:lnSpc>
                <a:spcPct val="101000"/>
              </a:lnSpc>
              <a:spcBef>
                <a:spcPts val="224"/>
              </a:spcBef>
              <a:buClr>
                <a:srgbClr val="77caee"/>
              </a:buClr>
              <a:buSzPct val="45000"/>
              <a:buFont typeface="Wingdings" charset="2"/>
              <a:buChar char=""/>
            </a:pPr>
            <a:r>
              <a:rPr b="0" lang="en-US" sz="1800" spc="4" strike="noStrike" u="sng">
                <a:solidFill>
                  <a:srgbClr val="f59e00"/>
                </a:solidFill>
                <a:uFillTx/>
                <a:latin typeface="Times New Roman"/>
                <a:ea typeface="Times New Roman"/>
                <a:hlinkClick r:id="rId4"/>
              </a:rPr>
              <a:t>https://www.javatpoint.com/java-mail-api-tutorial</a:t>
            </a:r>
            <a:endParaRPr b="0" lang="en-IN" sz="1800" spc="-1" strike="noStrike">
              <a:solidFill>
                <a:srgbClr val="000000"/>
              </a:solidFill>
              <a:latin typeface="Arial"/>
            </a:endParaRPr>
          </a:p>
          <a:p>
            <a:pPr marL="432000" indent="-324000">
              <a:lnSpc>
                <a:spcPct val="101000"/>
              </a:lnSpc>
              <a:spcBef>
                <a:spcPts val="224"/>
              </a:spcBef>
              <a:buClr>
                <a:srgbClr val="77caee"/>
              </a:buClr>
              <a:buSzPct val="45000"/>
              <a:buFont typeface="Wingdings" charset="2"/>
              <a:buChar char=""/>
            </a:pPr>
            <a:r>
              <a:rPr b="0" lang="en-US" sz="1800" spc="4" strike="noStrike">
                <a:solidFill>
                  <a:srgbClr val="0000ff"/>
                </a:solidFill>
                <a:latin typeface="Times New Roman"/>
                <a:ea typeface="Times New Roman"/>
              </a:rPr>
              <a:t>https://reactjs.org/docs/getting-started.html</a:t>
            </a:r>
            <a:endParaRPr b="0" lang="en-IN" sz="1800" spc="-1" strike="noStrike">
              <a:solidFill>
                <a:srgbClr val="000000"/>
              </a:solidFill>
              <a:latin typeface="Arial"/>
            </a:endParaRPr>
          </a:p>
        </p:txBody>
      </p:sp>
      <p:sp>
        <p:nvSpPr>
          <p:cNvPr id="4" name="PlaceHolder 3"/>
          <p:cNvSpPr>
            <a:spLocks noGrp="1"/>
          </p:cNvSpPr>
          <p:nvPr>
            <p:ph type="sldNum" idx="6"/>
          </p:nvPr>
        </p:nvSpPr>
        <p:spPr/>
        <p:txBody>
          <a:bodyPr/>
          <a:p>
            <a:fld id="{D13BAE63-1F63-4211-A344-27B315037158}" type="slidenum">
              <a:t>30</a:t>
            </a:fld>
          </a:p>
        </p:txBody>
      </p:sp>
      <p:sp>
        <p:nvSpPr>
          <p:cNvPr id="5" name="PlaceHolder 4"/>
          <p:cNvSpPr>
            <a:spLocks noGrp="1"/>
          </p:cNvSpPr>
          <p:nvPr>
            <p:ph type="dt" idx="4"/>
          </p:nvPr>
        </p:nvSpPr>
        <p:spPr/>
        <p:txBody>
          <a:bodyPr/>
          <a:p>
            <a:fld id="{7D0DBBCD-5172-4109-9CDD-141AD8498A1A}" type="datetime1">
              <a:rPr lang="en-IN"/>
              <a:t>17/03/2023</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PlaceHolder 1"/>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0">
              <a:spcBef>
                <a:spcPts val="1057"/>
              </a:spcBef>
              <a:buNone/>
            </a:pPr>
            <a:endParaRPr b="0" lang="en-IN" sz="2400" spc="-1" strike="noStrike">
              <a:solidFill>
                <a:srgbClr val="000000"/>
              </a:solidFill>
              <a:latin typeface="Arial"/>
            </a:endParaRPr>
          </a:p>
          <a:p>
            <a:pPr marL="432000" indent="0">
              <a:spcBef>
                <a:spcPts val="1057"/>
              </a:spcBef>
              <a:buNone/>
            </a:pPr>
            <a:endParaRPr b="0" lang="en-IN" sz="2400" spc="-1" strike="noStrike">
              <a:solidFill>
                <a:srgbClr val="000000"/>
              </a:solidFill>
              <a:latin typeface="Arial"/>
            </a:endParaRPr>
          </a:p>
          <a:p>
            <a:pPr marL="432000" indent="0">
              <a:spcBef>
                <a:spcPts val="1057"/>
              </a:spcBef>
              <a:buNone/>
            </a:pPr>
            <a:endParaRPr b="0" lang="en-IN" sz="2400" spc="-1" strike="noStrike">
              <a:solidFill>
                <a:srgbClr val="000000"/>
              </a:solidFill>
              <a:latin typeface="Arial"/>
            </a:endParaRPr>
          </a:p>
          <a:p>
            <a:pPr marL="432000" indent="0">
              <a:spcBef>
                <a:spcPts val="1057"/>
              </a:spcBef>
              <a:buNone/>
            </a:pPr>
            <a:r>
              <a:rPr b="0" lang="en-IN" sz="2400" spc="-1" strike="noStrike">
                <a:solidFill>
                  <a:srgbClr val="000000"/>
                </a:solidFill>
                <a:latin typeface="Arial"/>
              </a:rPr>
              <a:t>                               </a:t>
            </a:r>
            <a:r>
              <a:rPr b="0" lang="en-IN" sz="4200" spc="-1" strike="noStrike">
                <a:solidFill>
                  <a:srgbClr val="000000"/>
                </a:solidFill>
                <a:latin typeface="Arial"/>
              </a:rPr>
              <a:t>THANK YOU</a:t>
            </a:r>
            <a:endParaRPr b="0" lang="en-IN" sz="4200" spc="-1" strike="noStrike">
              <a:solidFill>
                <a:srgbClr val="000000"/>
              </a:solidFill>
              <a:latin typeface="Arial"/>
            </a:endParaRPr>
          </a:p>
        </p:txBody>
      </p:sp>
      <p:sp>
        <p:nvSpPr>
          <p:cNvPr id="3" name="PlaceHolder 2"/>
          <p:cNvSpPr>
            <a:spLocks noGrp="1"/>
          </p:cNvSpPr>
          <p:nvPr>
            <p:ph type="sldNum" idx="6"/>
          </p:nvPr>
        </p:nvSpPr>
        <p:spPr/>
        <p:txBody>
          <a:bodyPr/>
          <a:p>
            <a:fld id="{00E5CF3A-5904-4C04-8067-357FFB274CEA}" type="slidenum">
              <a:t>31</a:t>
            </a:fld>
          </a:p>
        </p:txBody>
      </p:sp>
      <p:sp>
        <p:nvSpPr>
          <p:cNvPr id="4" name="PlaceHolder 3"/>
          <p:cNvSpPr>
            <a:spLocks noGrp="1"/>
          </p:cNvSpPr>
          <p:nvPr>
            <p:ph type="dt" idx="4"/>
          </p:nvPr>
        </p:nvSpPr>
        <p:spPr/>
        <p:txBody>
          <a:bodyPr/>
          <a:p>
            <a:fld id="{890A2004-F91E-409D-8E0C-2CB256397F5D}" type="datetime1">
              <a:rPr lang="en-IN"/>
              <a:t>17/03/2023</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Objectives</a:t>
            </a:r>
            <a:endParaRPr b="0" lang="en-IN" sz="3300" spc="-1" strike="noStrike">
              <a:solidFill>
                <a:srgbClr val="ffffff"/>
              </a:solidFill>
              <a:latin typeface="Arial"/>
            </a:endParaRPr>
          </a:p>
        </p:txBody>
      </p:sp>
      <p:sp>
        <p:nvSpPr>
          <p:cNvPr id="94"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324000">
              <a:lnSpc>
                <a:spcPct val="113000"/>
              </a:lnSpc>
              <a:buClr>
                <a:srgbClr val="77caee"/>
              </a:buClr>
              <a:buSzPct val="45000"/>
              <a:buFont typeface="Wingdings" charset="2"/>
              <a:buChar char=""/>
              <a:tabLst>
                <a:tab algn="l" pos="647640"/>
              </a:tabLst>
            </a:pPr>
            <a:r>
              <a:rPr b="1" lang="en-IN" sz="1800" spc="-1" strike="noStrike">
                <a:solidFill>
                  <a:srgbClr val="000000"/>
                </a:solidFill>
                <a:latin typeface="Times New Roman"/>
                <a:ea typeface="Times New Roman"/>
              </a:rPr>
              <a:t>Convenience</a:t>
            </a:r>
            <a:r>
              <a:rPr b="0" lang="en-IN" sz="1800" spc="-1" strike="noStrike">
                <a:solidFill>
                  <a:srgbClr val="000000"/>
                </a:solidFill>
                <a:latin typeface="Times New Roman"/>
                <a:ea typeface="Times New Roman"/>
              </a:rPr>
              <a:t>: The primary objective of online banking is to provide customers with a convenient and user-friendly platform for accessing banking services. Customers should be able to perform various transactions through the online platform.</a:t>
            </a:r>
            <a:endParaRPr b="0" lang="en-IN" sz="1800" spc="-1" strike="noStrike">
              <a:solidFill>
                <a:srgbClr val="000000"/>
              </a:solidFill>
              <a:latin typeface="Arial"/>
            </a:endParaRPr>
          </a:p>
          <a:p>
            <a:pPr marL="432000" indent="-324000">
              <a:lnSpc>
                <a:spcPct val="113000"/>
              </a:lnSpc>
              <a:buClr>
                <a:srgbClr val="77caee"/>
              </a:buClr>
              <a:buSzPct val="45000"/>
              <a:buFont typeface="Wingdings" charset="2"/>
              <a:buChar char=""/>
              <a:tabLst>
                <a:tab algn="l" pos="647640"/>
              </a:tabLst>
            </a:pPr>
            <a:r>
              <a:rPr b="1" lang="en-IN" sz="1800" spc="-1" strike="noStrike">
                <a:solidFill>
                  <a:srgbClr val="000000"/>
                </a:solidFill>
                <a:latin typeface="Times New Roman"/>
                <a:ea typeface="Times New Roman"/>
              </a:rPr>
              <a:t>Efficiency</a:t>
            </a:r>
            <a:r>
              <a:rPr b="0" lang="en-IN" sz="1800" spc="-1" strike="noStrike">
                <a:solidFill>
                  <a:srgbClr val="000000"/>
                </a:solidFill>
                <a:latin typeface="Times New Roman"/>
                <a:ea typeface="Times New Roman"/>
              </a:rPr>
              <a:t>: Online-banking aims to improve the efficiency of banking services by automating many processes, reducing the need for manual intervention, and enabling faster transactions. This can help banks reduce their operational costs and improve their overall productivity.</a:t>
            </a:r>
            <a:endParaRPr b="0" lang="en-IN" sz="1800" spc="-1" strike="noStrike">
              <a:solidFill>
                <a:srgbClr val="000000"/>
              </a:solidFill>
              <a:latin typeface="Arial"/>
            </a:endParaRPr>
          </a:p>
          <a:p>
            <a:pPr marL="432000" indent="-324000">
              <a:lnSpc>
                <a:spcPct val="113000"/>
              </a:lnSpc>
              <a:buClr>
                <a:srgbClr val="77caee"/>
              </a:buClr>
              <a:buSzPct val="45000"/>
              <a:buFont typeface="Wingdings" charset="2"/>
              <a:buChar char=""/>
              <a:tabLst>
                <a:tab algn="l" pos="647640"/>
              </a:tabLst>
            </a:pPr>
            <a:r>
              <a:rPr b="1" lang="en-IN" sz="1800" spc="-1" strike="noStrike">
                <a:solidFill>
                  <a:srgbClr val="000000"/>
                </a:solidFill>
                <a:latin typeface="Times New Roman"/>
                <a:ea typeface="Times New Roman"/>
              </a:rPr>
              <a:t>Accessibility</a:t>
            </a:r>
            <a:r>
              <a:rPr b="0" lang="en-IN" sz="1800" spc="-1" strike="noStrike">
                <a:solidFill>
                  <a:srgbClr val="000000"/>
                </a:solidFill>
                <a:latin typeface="Times New Roman"/>
                <a:ea typeface="Times New Roman"/>
              </a:rPr>
              <a:t>: Online-banking aims to make banking services more accessible to customers who may not be able to visit bank branches due to physical disabilities or geographical constraints. </a:t>
            </a:r>
            <a:endParaRPr b="0" lang="en-IN" sz="1800" spc="-1" strike="noStrike">
              <a:solidFill>
                <a:srgbClr val="000000"/>
              </a:solidFill>
              <a:latin typeface="Arial"/>
            </a:endParaRPr>
          </a:p>
          <a:p>
            <a:pPr marL="432000" indent="-324000">
              <a:lnSpc>
                <a:spcPct val="113000"/>
              </a:lnSpc>
              <a:buClr>
                <a:srgbClr val="77caee"/>
              </a:buClr>
              <a:buSzPct val="45000"/>
              <a:buFont typeface="Wingdings" charset="2"/>
              <a:buChar char=""/>
              <a:tabLst>
                <a:tab algn="l" pos="647640"/>
              </a:tabLst>
            </a:pPr>
            <a:r>
              <a:rPr b="1" lang="en-IN" sz="1800" spc="-1" strike="noStrike">
                <a:solidFill>
                  <a:srgbClr val="000000"/>
                </a:solidFill>
                <a:latin typeface="Times New Roman"/>
                <a:ea typeface="Times New Roman"/>
              </a:rPr>
              <a:t>Innovation</a:t>
            </a:r>
            <a:r>
              <a:rPr b="0" lang="en-IN" sz="1800" spc="-1" strike="noStrike">
                <a:solidFill>
                  <a:srgbClr val="000000"/>
                </a:solidFill>
                <a:latin typeface="Times New Roman"/>
                <a:ea typeface="Times New Roman"/>
              </a:rPr>
              <a:t>: Online-banking aims to foster innovation in banking services by enabling banks to introduce new products and services quickly and easily. The online platform should be flexible and scalable to accommodate new features and functions as required by changing customer needs and market trends.</a:t>
            </a:r>
            <a:endParaRPr b="0" lang="en-IN" sz="1800" spc="-1" strike="noStrike">
              <a:solidFill>
                <a:srgbClr val="000000"/>
              </a:solidFill>
              <a:latin typeface="Arial"/>
            </a:endParaRPr>
          </a:p>
        </p:txBody>
      </p:sp>
      <p:sp>
        <p:nvSpPr>
          <p:cNvPr id="4" name="PlaceHolder 3"/>
          <p:cNvSpPr>
            <a:spLocks noGrp="1"/>
          </p:cNvSpPr>
          <p:nvPr>
            <p:ph type="sldNum" idx="6"/>
          </p:nvPr>
        </p:nvSpPr>
        <p:spPr/>
        <p:txBody>
          <a:bodyPr/>
          <a:p>
            <a:fld id="{299DF8D3-83A7-44DE-9989-1D7FDBA6BA21}" type="slidenum">
              <a:t>4</a:t>
            </a:fld>
          </a:p>
        </p:txBody>
      </p:sp>
      <p:sp>
        <p:nvSpPr>
          <p:cNvPr id="5" name="PlaceHolder 4"/>
          <p:cNvSpPr>
            <a:spLocks noGrp="1"/>
          </p:cNvSpPr>
          <p:nvPr>
            <p:ph type="dt" idx="4"/>
          </p:nvPr>
        </p:nvSpPr>
        <p:spPr/>
        <p:txBody>
          <a:bodyPr/>
          <a:p>
            <a:fld id="{CB0B754A-9097-4893-AAE0-745926897860}" type="datetime1">
              <a:rPr lang="en-IN"/>
              <a:t>17/03/2023</a:t>
            </a:fld>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Technologies Used</a:t>
            </a:r>
            <a:endParaRPr b="0" lang="en-IN" sz="3300" spc="-1" strike="noStrike">
              <a:solidFill>
                <a:srgbClr val="ffffff"/>
              </a:solidFill>
              <a:latin typeface="Arial"/>
            </a:endParaRPr>
          </a:p>
        </p:txBody>
      </p:sp>
      <p:sp>
        <p:nvSpPr>
          <p:cNvPr id="96" name="PlaceHolder 2"/>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324000" algn="just">
              <a:lnSpc>
                <a:spcPct val="100000"/>
              </a:lnSpc>
              <a:buClr>
                <a:srgbClr val="77caee"/>
              </a:buClr>
              <a:buSzPct val="45000"/>
              <a:buFont typeface="Wingdings" charset="2"/>
              <a:buChar char=""/>
            </a:pPr>
            <a:r>
              <a:rPr b="0" lang="en-IN" sz="2200" spc="-1" strike="noStrike">
                <a:solidFill>
                  <a:srgbClr val="000000"/>
                </a:solidFill>
                <a:latin typeface="Times New Roman"/>
                <a:ea typeface="Times New Roman"/>
              </a:rPr>
              <a:t>Front End: React</a:t>
            </a:r>
            <a:endParaRPr b="0" lang="en-IN" sz="2200" spc="-1" strike="noStrike">
              <a:solidFill>
                <a:srgbClr val="000000"/>
              </a:solidFill>
              <a:latin typeface="Arial"/>
            </a:endParaRPr>
          </a:p>
          <a:p>
            <a:pPr marL="432000" indent="-324000" algn="just">
              <a:lnSpc>
                <a:spcPct val="100000"/>
              </a:lnSpc>
              <a:buClr>
                <a:srgbClr val="77caee"/>
              </a:buClr>
              <a:buSzPct val="45000"/>
              <a:buFont typeface="Wingdings" charset="2"/>
              <a:buChar char=""/>
            </a:pPr>
            <a:r>
              <a:rPr b="0" lang="en-IN" sz="2200" spc="-1" strike="noStrike">
                <a:solidFill>
                  <a:srgbClr val="000000"/>
                </a:solidFill>
                <a:latin typeface="Times New Roman"/>
                <a:ea typeface="Times New Roman"/>
              </a:rPr>
              <a:t>Back End: Java Spring Boot API</a:t>
            </a:r>
            <a:endParaRPr b="0" lang="en-IN" sz="2200" spc="-1" strike="noStrike">
              <a:solidFill>
                <a:srgbClr val="000000"/>
              </a:solidFill>
              <a:latin typeface="Arial"/>
            </a:endParaRPr>
          </a:p>
          <a:p>
            <a:pPr marL="432000" indent="-324000" algn="just">
              <a:lnSpc>
                <a:spcPct val="100000"/>
              </a:lnSpc>
              <a:buClr>
                <a:srgbClr val="77caee"/>
              </a:buClr>
              <a:buSzPct val="45000"/>
              <a:buFont typeface="Wingdings" charset="2"/>
              <a:buChar char=""/>
            </a:pPr>
            <a:r>
              <a:rPr b="0" lang="en-IN" sz="2200" spc="-1" strike="noStrike">
                <a:solidFill>
                  <a:srgbClr val="000000"/>
                </a:solidFill>
                <a:latin typeface="Times New Roman"/>
                <a:ea typeface="Times New Roman"/>
              </a:rPr>
              <a:t>Database: MySQL 8.0.30</a:t>
            </a:r>
            <a:endParaRPr b="0" lang="en-IN" sz="2200" spc="-1" strike="noStrike">
              <a:solidFill>
                <a:srgbClr val="000000"/>
              </a:solidFill>
              <a:latin typeface="Arial"/>
            </a:endParaRPr>
          </a:p>
        </p:txBody>
      </p:sp>
      <p:sp>
        <p:nvSpPr>
          <p:cNvPr id="4" name="PlaceHolder 3"/>
          <p:cNvSpPr>
            <a:spLocks noGrp="1"/>
          </p:cNvSpPr>
          <p:nvPr>
            <p:ph type="sldNum" idx="6"/>
          </p:nvPr>
        </p:nvSpPr>
        <p:spPr/>
        <p:txBody>
          <a:bodyPr/>
          <a:p>
            <a:fld id="{F668140A-A126-4E98-B96D-41ACA4A01A04}" type="slidenum">
              <a:t>5</a:t>
            </a:fld>
          </a:p>
        </p:txBody>
      </p:sp>
      <p:sp>
        <p:nvSpPr>
          <p:cNvPr id="5" name="PlaceHolder 4"/>
          <p:cNvSpPr>
            <a:spLocks noGrp="1"/>
          </p:cNvSpPr>
          <p:nvPr>
            <p:ph type="dt" idx="4"/>
          </p:nvPr>
        </p:nvSpPr>
        <p:spPr/>
        <p:txBody>
          <a:bodyPr/>
          <a:p>
            <a:fld id="{32464D0F-3B79-47FD-B6CA-610C0DF0BBEC}" type="datetime1">
              <a:rPr lang="en-IN"/>
              <a:t>17/03/2023</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0">
              <a:spcBef>
                <a:spcPts val="1057"/>
              </a:spcBef>
              <a:buNone/>
            </a:pPr>
            <a:r>
              <a:rPr b="0" lang="en-IN" sz="2400" spc="-1" strike="noStrike">
                <a:solidFill>
                  <a:srgbClr val="000000"/>
                </a:solidFill>
                <a:latin typeface="Arial"/>
              </a:rPr>
              <a:t>                            </a:t>
            </a:r>
            <a:endParaRPr b="0" lang="en-IN" sz="2400" spc="-1" strike="noStrike">
              <a:solidFill>
                <a:srgbClr val="000000"/>
              </a:solidFill>
              <a:latin typeface="Arial"/>
            </a:endParaRPr>
          </a:p>
          <a:p>
            <a:pPr marL="432000" indent="0">
              <a:spcBef>
                <a:spcPts val="1057"/>
              </a:spcBef>
              <a:buNone/>
            </a:pPr>
            <a:endParaRPr b="0" lang="en-IN" sz="2400" spc="-1" strike="noStrike">
              <a:solidFill>
                <a:srgbClr val="000000"/>
              </a:solidFill>
              <a:latin typeface="Arial"/>
            </a:endParaRPr>
          </a:p>
          <a:p>
            <a:pPr marL="432000" indent="0">
              <a:spcBef>
                <a:spcPts val="1057"/>
              </a:spcBef>
              <a:buNone/>
            </a:pPr>
            <a:endParaRPr b="0" lang="en-IN" sz="2400" spc="-1" strike="noStrike">
              <a:solidFill>
                <a:srgbClr val="000000"/>
              </a:solidFill>
              <a:latin typeface="Arial"/>
            </a:endParaRPr>
          </a:p>
          <a:p>
            <a:pPr marL="432000" indent="0">
              <a:spcBef>
                <a:spcPts val="1057"/>
              </a:spcBef>
              <a:buNone/>
            </a:pPr>
            <a:r>
              <a:rPr b="0" lang="en-IN" sz="2400" spc="-1" strike="noStrike">
                <a:solidFill>
                  <a:srgbClr val="000000"/>
                </a:solidFill>
                <a:latin typeface="Arial"/>
              </a:rPr>
              <a:t>                             </a:t>
            </a:r>
            <a:r>
              <a:rPr b="0" lang="en-IN" sz="3600" spc="-1" strike="noStrike">
                <a:solidFill>
                  <a:srgbClr val="000000"/>
                </a:solidFill>
                <a:latin typeface="Arial"/>
              </a:rPr>
              <a:t>UML Diagrams</a:t>
            </a:r>
            <a:endParaRPr b="0" lang="en-IN" sz="3600" spc="-1" strike="noStrike">
              <a:solidFill>
                <a:srgbClr val="000000"/>
              </a:solidFill>
              <a:latin typeface="Arial"/>
            </a:endParaRPr>
          </a:p>
        </p:txBody>
      </p:sp>
      <p:sp>
        <p:nvSpPr>
          <p:cNvPr id="3" name="PlaceHolder 2"/>
          <p:cNvSpPr>
            <a:spLocks noGrp="1"/>
          </p:cNvSpPr>
          <p:nvPr>
            <p:ph type="sldNum" idx="6"/>
          </p:nvPr>
        </p:nvSpPr>
        <p:spPr/>
        <p:txBody>
          <a:bodyPr/>
          <a:p>
            <a:fld id="{7BB4EFCD-EA29-4219-8E5E-DE4ABAACAECC}" type="slidenum">
              <a:t>6</a:t>
            </a:fld>
          </a:p>
        </p:txBody>
      </p:sp>
      <p:sp>
        <p:nvSpPr>
          <p:cNvPr id="4" name="PlaceHolder 3"/>
          <p:cNvSpPr>
            <a:spLocks noGrp="1"/>
          </p:cNvSpPr>
          <p:nvPr>
            <p:ph type="dt" idx="4"/>
          </p:nvPr>
        </p:nvSpPr>
        <p:spPr/>
        <p:txBody>
          <a:bodyPr/>
          <a:p>
            <a:fld id="{C700874E-3CD0-4C4D-8011-DC256515738A}" type="datetime1">
              <a:rPr lang="en-IN"/>
              <a:t>17/03/2023</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360000" y="180000"/>
            <a:ext cx="9360000" cy="478080"/>
          </a:xfrm>
          <a:prstGeom prst="rect">
            <a:avLst/>
          </a:prstGeom>
          <a:noFill/>
          <a:ln w="0">
            <a:noFill/>
          </a:ln>
        </p:spPr>
        <p:txBody>
          <a:bodyPr lIns="0" rIns="0" tIns="0" bIns="0" anchor="ctr">
            <a:noAutofit/>
          </a:bodyPr>
          <a:p>
            <a:pPr indent="0" algn="ctr">
              <a:buNone/>
            </a:pPr>
            <a:r>
              <a:rPr b="0" lang="en-IN" sz="3300" spc="-1" strike="noStrike">
                <a:solidFill>
                  <a:srgbClr val="ffffff"/>
                </a:solidFill>
                <a:latin typeface="Arial"/>
              </a:rPr>
              <a:t>E-R Diagram</a:t>
            </a:r>
            <a:endParaRPr b="0" lang="en-IN" sz="3300" spc="-1" strike="noStrike">
              <a:solidFill>
                <a:srgbClr val="ffffff"/>
              </a:solidFill>
              <a:latin typeface="Arial"/>
            </a:endParaRPr>
          </a:p>
        </p:txBody>
      </p:sp>
      <p:pic>
        <p:nvPicPr>
          <p:cNvPr id="99" name="" descr=""/>
          <p:cNvPicPr/>
          <p:nvPr/>
        </p:nvPicPr>
        <p:blipFill>
          <a:blip r:embed="rId1"/>
          <a:stretch/>
        </p:blipFill>
        <p:spPr>
          <a:xfrm>
            <a:off x="360000" y="720000"/>
            <a:ext cx="8820000" cy="4320000"/>
          </a:xfrm>
          <a:prstGeom prst="rect">
            <a:avLst/>
          </a:prstGeom>
          <a:ln w="18000">
            <a:noFill/>
          </a:ln>
        </p:spPr>
      </p:pic>
      <p:sp>
        <p:nvSpPr>
          <p:cNvPr id="3" name="PlaceHolder 2"/>
          <p:cNvSpPr>
            <a:spLocks noGrp="1"/>
          </p:cNvSpPr>
          <p:nvPr>
            <p:ph type="sldNum" idx="6"/>
          </p:nvPr>
        </p:nvSpPr>
        <p:spPr/>
        <p:txBody>
          <a:bodyPr/>
          <a:p>
            <a:fld id="{1087D5C0-F9FE-492D-86B2-2EB58F1C9974}" type="slidenum">
              <a:t>7</a:t>
            </a:fld>
          </a:p>
        </p:txBody>
      </p:sp>
      <p:sp>
        <p:nvSpPr>
          <p:cNvPr id="4" name="PlaceHolder 3"/>
          <p:cNvSpPr>
            <a:spLocks noGrp="1"/>
          </p:cNvSpPr>
          <p:nvPr>
            <p:ph type="dt" idx="4"/>
          </p:nvPr>
        </p:nvSpPr>
        <p:spPr/>
        <p:txBody>
          <a:bodyPr/>
          <a:p>
            <a:fld id="{370EE915-04E4-4384-9AEF-2B4AAFD50BB5}" type="datetime1">
              <a:rPr lang="en-IN"/>
              <a:t>17/03/2023</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PlaceHolder 1"/>
          <p:cNvSpPr>
            <a:spLocks noGrp="1"/>
          </p:cNvSpPr>
          <p:nvPr>
            <p:ph/>
          </p:nvPr>
        </p:nvSpPr>
        <p:spPr>
          <a:xfrm>
            <a:off x="360000" y="1080000"/>
            <a:ext cx="9360000" cy="3600000"/>
          </a:xfrm>
          <a:prstGeom prst="rect">
            <a:avLst/>
          </a:prstGeom>
          <a:noFill/>
          <a:ln w="0">
            <a:noFill/>
          </a:ln>
        </p:spPr>
        <p:txBody>
          <a:bodyPr lIns="0" rIns="0" tIns="0" bIns="0" anchor="t">
            <a:noAutofit/>
          </a:bodyPr>
          <a:p>
            <a:pPr indent="0">
              <a:spcBef>
                <a:spcPts val="1057"/>
              </a:spcBef>
              <a:buNone/>
            </a:pPr>
            <a:endParaRPr b="0" lang="en-IN" sz="2400" spc="-1" strike="noStrike">
              <a:solidFill>
                <a:srgbClr val="000000"/>
              </a:solidFill>
              <a:latin typeface="Arial"/>
            </a:endParaRPr>
          </a:p>
        </p:txBody>
      </p:sp>
      <p:sp>
        <p:nvSpPr>
          <p:cNvPr id="101" name="Picture 4"/>
          <p:cNvSpPr txBox="1"/>
          <p:nvPr/>
        </p:nvSpPr>
        <p:spPr>
          <a:xfrm>
            <a:off x="423360" y="1080000"/>
            <a:ext cx="4076640" cy="3600000"/>
          </a:xfrm>
          <a:prstGeom prst="rect">
            <a:avLst/>
          </a:prstGeom>
          <a:blipFill rotWithShape="0">
            <a:blip r:embed="rId1"/>
            <a:stretch/>
          </a:blipFill>
          <a:ln w="0">
            <a:noFill/>
          </a:ln>
        </p:spPr>
        <p:txBody>
          <a:bodyPr lIns="90000" rIns="90000" tIns="45000" bIns="45000" anchor="t" anchorCtr="1">
            <a:noAutofit/>
          </a:bodyPr>
          <a:p>
            <a:r>
              <a:rPr b="0" lang="en-IN" sz="1800" spc="-1" strike="noStrike">
                <a:solidFill>
                  <a:srgbClr val="000000"/>
                </a:solidFill>
                <a:latin typeface="Arial"/>
              </a:rPr>
              <a:t>                                                                      </a:t>
            </a:r>
            <a:endParaRPr b="0" lang="en-IN" sz="1800" spc="-1" strike="noStrike">
              <a:solidFill>
                <a:srgbClr val="000000"/>
              </a:solidFill>
              <a:latin typeface="Arial"/>
            </a:endParaRPr>
          </a:p>
          <a:p>
            <a:endParaRPr b="0" lang="en-IN" sz="1800" spc="-1" strike="noStrike">
              <a:solidFill>
                <a:srgbClr val="000000"/>
              </a:solidFill>
              <a:latin typeface="Arial"/>
            </a:endParaRPr>
          </a:p>
          <a:p>
            <a:endParaRPr b="0" lang="en-IN" sz="1800" spc="-1" strike="noStrike">
              <a:solidFill>
                <a:srgbClr val="000000"/>
              </a:solidFill>
              <a:latin typeface="Arial"/>
            </a:endParaRPr>
          </a:p>
          <a:p>
            <a:endParaRPr b="0" lang="en-IN" sz="1800" spc="-1" strike="noStrike">
              <a:solidFill>
                <a:srgbClr val="000000"/>
              </a:solidFill>
              <a:latin typeface="Arial"/>
            </a:endParaRPr>
          </a:p>
          <a:p>
            <a:endParaRPr b="0" lang="en-IN" sz="1800" spc="-1" strike="noStrike">
              <a:solidFill>
                <a:srgbClr val="000000"/>
              </a:solidFill>
              <a:latin typeface="Arial"/>
            </a:endParaRPr>
          </a:p>
          <a:p>
            <a:endParaRPr b="0" lang="en-IN" sz="1800" spc="-1" strike="noStrike">
              <a:solidFill>
                <a:srgbClr val="000000"/>
              </a:solidFill>
              <a:latin typeface="Arial"/>
            </a:endParaRPr>
          </a:p>
          <a:p>
            <a:endParaRPr b="0" lang="en-IN" sz="1800" spc="-1" strike="noStrike">
              <a:solidFill>
                <a:srgbClr val="000000"/>
              </a:solidFill>
              <a:latin typeface="Arial"/>
            </a:endParaRPr>
          </a:p>
          <a:p>
            <a:r>
              <a:rPr b="0" lang="en-IN" sz="1800" spc="-1" strike="noStrike">
                <a:solidFill>
                  <a:srgbClr val="000000"/>
                </a:solidFill>
                <a:latin typeface="Arial"/>
              </a:rPr>
              <a:t>                 </a:t>
            </a:r>
            <a:endParaRPr b="0" lang="en-IN" sz="1800" spc="-1" strike="noStrike">
              <a:solidFill>
                <a:srgbClr val="000000"/>
              </a:solidFill>
              <a:latin typeface="Arial"/>
            </a:endParaRPr>
          </a:p>
          <a:p>
            <a:endParaRPr b="0" lang="en-IN" sz="1800" spc="-1" strike="noStrike">
              <a:solidFill>
                <a:srgbClr val="000000"/>
              </a:solidFill>
              <a:latin typeface="Arial"/>
            </a:endParaRPr>
          </a:p>
          <a:p>
            <a:endParaRPr b="0" lang="en-IN" sz="1800" spc="-1" strike="noStrike">
              <a:solidFill>
                <a:srgbClr val="000000"/>
              </a:solidFill>
              <a:latin typeface="Arial"/>
            </a:endParaRPr>
          </a:p>
          <a:p>
            <a:r>
              <a:rPr b="0" lang="en-IN" sz="1800" spc="-1" strike="noStrike">
                <a:solidFill>
                  <a:srgbClr val="000000"/>
                </a:solidFill>
                <a:latin typeface="Arial"/>
              </a:rPr>
              <a:t>              </a:t>
            </a:r>
            <a:endParaRPr b="0" lang="en-IN" sz="1800" spc="-1" strike="noStrike">
              <a:solidFill>
                <a:srgbClr val="000000"/>
              </a:solidFill>
              <a:latin typeface="Arial"/>
            </a:endParaRPr>
          </a:p>
          <a:p>
            <a:r>
              <a:rPr b="0" lang="en-IN" sz="1800" spc="-1" strike="noStrike">
                <a:solidFill>
                  <a:srgbClr val="000000"/>
                </a:solidFill>
                <a:latin typeface="Arial"/>
              </a:rPr>
              <a:t>                                                                                                                                             </a:t>
            </a:r>
            <a:r>
              <a:rPr b="0" lang="en-IN" sz="1800" spc="-1" strike="noStrike">
                <a:solidFill>
                  <a:srgbClr val="000000"/>
                </a:solidFill>
                <a:latin typeface="Arial"/>
              </a:rPr>
              <a:t>Activity Diagram of User</a:t>
            </a:r>
            <a:endParaRPr b="0" lang="en-IN" sz="1800" spc="-1" strike="noStrike">
              <a:solidFill>
                <a:srgbClr val="000000"/>
              </a:solidFill>
              <a:latin typeface="Arial"/>
            </a:endParaRPr>
          </a:p>
        </p:txBody>
      </p:sp>
      <p:sp>
        <p:nvSpPr>
          <p:cNvPr id="3" name="PlaceHolder 2"/>
          <p:cNvSpPr>
            <a:spLocks noGrp="1"/>
          </p:cNvSpPr>
          <p:nvPr>
            <p:ph type="sldNum" idx="6"/>
          </p:nvPr>
        </p:nvSpPr>
        <p:spPr/>
        <p:txBody>
          <a:bodyPr/>
          <a:p>
            <a:fld id="{B61C2088-CCB8-4EA5-89C0-409662A82C33}" type="slidenum">
              <a:t>8</a:t>
            </a:fld>
          </a:p>
        </p:txBody>
      </p:sp>
      <p:sp>
        <p:nvSpPr>
          <p:cNvPr id="4" name="PlaceHolder 3"/>
          <p:cNvSpPr>
            <a:spLocks noGrp="1"/>
          </p:cNvSpPr>
          <p:nvPr>
            <p:ph type="dt" idx="4"/>
          </p:nvPr>
        </p:nvSpPr>
        <p:spPr/>
        <p:txBody>
          <a:bodyPr/>
          <a:p>
            <a:fld id="{360D25CC-2AE2-4822-BDAE-88F4A1B88806}" type="datetime1">
              <a:rPr lang="en-IN"/>
              <a:t>17/03/2023</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PlaceHolder 1"/>
          <p:cNvSpPr>
            <a:spLocks noGrp="1"/>
          </p:cNvSpPr>
          <p:nvPr>
            <p:ph/>
          </p:nvPr>
        </p:nvSpPr>
        <p:spPr>
          <a:xfrm>
            <a:off x="360000" y="1080000"/>
            <a:ext cx="9360000" cy="3600000"/>
          </a:xfrm>
          <a:prstGeom prst="rect">
            <a:avLst/>
          </a:prstGeom>
          <a:noFill/>
          <a:ln w="0">
            <a:noFill/>
          </a:ln>
        </p:spPr>
        <p:txBody>
          <a:bodyPr lIns="0" rIns="0" tIns="0" bIns="0" anchor="t">
            <a:noAutofit/>
          </a:bodyPr>
          <a:p>
            <a:pPr marL="432000" indent="0">
              <a:spcBef>
                <a:spcPts val="1057"/>
              </a:spcBef>
              <a:buNone/>
            </a:pPr>
            <a:r>
              <a:rPr b="0" lang="en-IN" sz="2400" spc="-1" strike="noStrike">
                <a:solidFill>
                  <a:srgbClr val="000000"/>
                </a:solidFill>
                <a:latin typeface="Arial"/>
              </a:rPr>
              <a:t>                                                                         </a:t>
            </a:r>
            <a:endParaRPr b="0" lang="en-IN" sz="2400" spc="-1" strike="noStrike">
              <a:solidFill>
                <a:srgbClr val="000000"/>
              </a:solidFill>
              <a:latin typeface="Arial"/>
            </a:endParaRPr>
          </a:p>
          <a:p>
            <a:pPr marL="432000" indent="0">
              <a:spcBef>
                <a:spcPts val="1057"/>
              </a:spcBef>
              <a:buNone/>
            </a:pPr>
            <a:endParaRPr b="0" lang="en-IN" sz="2400" spc="-1" strike="noStrike">
              <a:solidFill>
                <a:srgbClr val="000000"/>
              </a:solidFill>
              <a:latin typeface="Arial"/>
            </a:endParaRPr>
          </a:p>
          <a:p>
            <a:pPr marL="432000" indent="0">
              <a:spcBef>
                <a:spcPts val="1057"/>
              </a:spcBef>
              <a:buNone/>
            </a:pPr>
            <a:endParaRPr b="0" lang="en-IN" sz="2400" spc="-1" strike="noStrike">
              <a:solidFill>
                <a:srgbClr val="000000"/>
              </a:solidFill>
              <a:latin typeface="Arial"/>
            </a:endParaRPr>
          </a:p>
          <a:p>
            <a:pPr marL="432000" indent="0">
              <a:spcBef>
                <a:spcPts val="1057"/>
              </a:spcBef>
              <a:buNone/>
            </a:pPr>
            <a:endParaRPr b="0" lang="en-IN" sz="2400" spc="-1" strike="noStrike">
              <a:solidFill>
                <a:srgbClr val="000000"/>
              </a:solidFill>
              <a:latin typeface="Arial"/>
            </a:endParaRPr>
          </a:p>
          <a:p>
            <a:pPr marL="432000" indent="0">
              <a:spcBef>
                <a:spcPts val="1057"/>
              </a:spcBef>
              <a:buNone/>
            </a:pPr>
            <a:endParaRPr b="0" lang="en-IN" sz="2400" spc="-1" strike="noStrike">
              <a:solidFill>
                <a:srgbClr val="000000"/>
              </a:solidFill>
              <a:latin typeface="Arial"/>
            </a:endParaRPr>
          </a:p>
          <a:p>
            <a:pPr marL="432000" indent="0">
              <a:spcBef>
                <a:spcPts val="1057"/>
              </a:spcBef>
              <a:buNone/>
            </a:pPr>
            <a:endParaRPr b="0" lang="en-IN" sz="2400" spc="-1" strike="noStrike">
              <a:solidFill>
                <a:srgbClr val="000000"/>
              </a:solidFill>
              <a:latin typeface="Arial"/>
            </a:endParaRPr>
          </a:p>
          <a:p>
            <a:pPr marL="432000" indent="0">
              <a:spcBef>
                <a:spcPts val="1057"/>
              </a:spcBef>
              <a:buNone/>
            </a:pPr>
            <a:r>
              <a:rPr b="0" lang="en-IN" sz="2400" spc="-1" strike="noStrike">
                <a:solidFill>
                  <a:srgbClr val="000000"/>
                </a:solidFill>
                <a:latin typeface="Arial"/>
              </a:rPr>
              <a:t>                                                        </a:t>
            </a:r>
            <a:r>
              <a:rPr b="0" lang="en-IN" sz="2400" spc="-1" strike="noStrike">
                <a:solidFill>
                  <a:srgbClr val="000000"/>
                </a:solidFill>
                <a:latin typeface="Arial"/>
              </a:rPr>
              <a:t>Activity Diagram of Admin</a:t>
            </a:r>
            <a:endParaRPr b="0" lang="en-IN" sz="2400" spc="-1" strike="noStrike">
              <a:solidFill>
                <a:srgbClr val="000000"/>
              </a:solidFill>
              <a:latin typeface="Arial"/>
            </a:endParaRPr>
          </a:p>
        </p:txBody>
      </p:sp>
      <p:pic>
        <p:nvPicPr>
          <p:cNvPr id="103" name="Picture 1" descr=""/>
          <p:cNvPicPr/>
          <p:nvPr/>
        </p:nvPicPr>
        <p:blipFill>
          <a:blip r:embed="rId1"/>
          <a:stretch/>
        </p:blipFill>
        <p:spPr>
          <a:xfrm>
            <a:off x="1080000" y="1080000"/>
            <a:ext cx="4140000" cy="3600000"/>
          </a:xfrm>
          <a:prstGeom prst="rect">
            <a:avLst/>
          </a:prstGeom>
          <a:ln w="0">
            <a:noFill/>
          </a:ln>
        </p:spPr>
      </p:pic>
      <p:sp>
        <p:nvSpPr>
          <p:cNvPr id="3" name="PlaceHolder 2"/>
          <p:cNvSpPr>
            <a:spLocks noGrp="1"/>
          </p:cNvSpPr>
          <p:nvPr>
            <p:ph type="sldNum" idx="6"/>
          </p:nvPr>
        </p:nvSpPr>
        <p:spPr/>
        <p:txBody>
          <a:bodyPr/>
          <a:p>
            <a:fld id="{D9CEEFAA-49FA-463E-9080-4B3345699EAB}" type="slidenum">
              <a:t>9</a:t>
            </a:fld>
          </a:p>
        </p:txBody>
      </p:sp>
      <p:sp>
        <p:nvSpPr>
          <p:cNvPr id="4" name="PlaceHolder 3"/>
          <p:cNvSpPr>
            <a:spLocks noGrp="1"/>
          </p:cNvSpPr>
          <p:nvPr>
            <p:ph type="dt" idx="4"/>
          </p:nvPr>
        </p:nvSpPr>
        <p:spPr/>
        <p:txBody>
          <a:bodyPr/>
          <a:p>
            <a:fld id="{A7104C50-0671-41FF-A99E-8B69A17928EA}" type="datetime1">
              <a:rPr lang="en-IN"/>
              <a:t>17/03/2023</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74</TotalTime>
  <Application>LibreOffice/7.4.2.3$Windows_X86_64 LibreOffice_project/382eef1f22670f7f4118c8c2dd222ec7ad009daf</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2023-03-17T17:19:06Z</dcterms:created>
  <dc:creator/>
  <dc:description/>
  <dc:language>en-IN</dc:language>
  <cp:lastModifiedBy/>
  <dcterms:modified xsi:type="dcterms:W3CDTF">2023-03-17T18:34:02Z</dcterms:modified>
  <cp:revision>65</cp:revision>
  <dc:subject/>
  <dc:title>Blue Curve</dc:title>
</cp:coreProperties>
</file>